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59" r:id="rId1"/>
    <p:sldMasterId id="2147484096" r:id="rId2"/>
  </p:sldMasterIdLst>
  <p:sldIdLst>
    <p:sldId id="256" r:id="rId3"/>
    <p:sldId id="257" r:id="rId4"/>
    <p:sldId id="258" r:id="rId5"/>
    <p:sldId id="261" r:id="rId6"/>
    <p:sldId id="259" r:id="rId7"/>
    <p:sldId id="260" r:id="rId8"/>
    <p:sldId id="262" r:id="rId9"/>
    <p:sldId id="263" r:id="rId10"/>
    <p:sldId id="264" r:id="rId11"/>
    <p:sldId id="266" r:id="rId12"/>
    <p:sldId id="265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6"/>
    <p:restoredTop sz="94668"/>
  </p:normalViewPr>
  <p:slideViewPr>
    <p:cSldViewPr snapToGrid="0" snapToObjects="1">
      <p:cViewPr varScale="1">
        <p:scale>
          <a:sx n="112" d="100"/>
          <a:sy n="112" d="100"/>
        </p:scale>
        <p:origin x="3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8.svg"/><Relationship Id="rId1" Type="http://schemas.openxmlformats.org/officeDocument/2006/relationships/image" Target="../media/image15.png"/><Relationship Id="rId6" Type="http://schemas.openxmlformats.org/officeDocument/2006/relationships/image" Target="../media/image12.svg"/><Relationship Id="rId5" Type="http://schemas.openxmlformats.org/officeDocument/2006/relationships/image" Target="../media/image17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svg"/><Relationship Id="rId1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27.svg"/><Relationship Id="rId1" Type="http://schemas.openxmlformats.org/officeDocument/2006/relationships/image" Target="../media/image36.png"/><Relationship Id="rId6" Type="http://schemas.openxmlformats.org/officeDocument/2006/relationships/image" Target="../media/image31.svg"/><Relationship Id="rId5" Type="http://schemas.openxmlformats.org/officeDocument/2006/relationships/image" Target="../media/image38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4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DF28A1-22B5-4C7C-9C9D-DC091A4C3B3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2CFE799-3116-4872-A025-4720E43A8623}">
      <dgm:prSet/>
      <dgm:spPr/>
      <dgm:t>
        <a:bodyPr/>
        <a:lstStyle/>
        <a:p>
          <a:r>
            <a:rPr lang="en-US"/>
            <a:t>HTML is short for HyperText Markup Language. It’s code that we use to:</a:t>
          </a:r>
        </a:p>
      </dgm:t>
    </dgm:pt>
    <dgm:pt modelId="{757AA9CA-541E-482C-BF6B-A78FD903488A}" type="parTrans" cxnId="{DFD9ED4E-967E-4098-9EC5-13BAF40EE037}">
      <dgm:prSet/>
      <dgm:spPr/>
      <dgm:t>
        <a:bodyPr/>
        <a:lstStyle/>
        <a:p>
          <a:endParaRPr lang="en-US"/>
        </a:p>
      </dgm:t>
    </dgm:pt>
    <dgm:pt modelId="{649E4851-5250-4477-8851-8688CA4A6F46}" type="sibTrans" cxnId="{DFD9ED4E-967E-4098-9EC5-13BAF40EE037}">
      <dgm:prSet/>
      <dgm:spPr/>
      <dgm:t>
        <a:bodyPr/>
        <a:lstStyle/>
        <a:p>
          <a:endParaRPr lang="en-US"/>
        </a:p>
      </dgm:t>
    </dgm:pt>
    <dgm:pt modelId="{F230B5A5-C2C6-4899-8C5D-5489F8A7AF7E}">
      <dgm:prSet/>
      <dgm:spPr/>
      <dgm:t>
        <a:bodyPr/>
        <a:lstStyle/>
        <a:p>
          <a:r>
            <a:rPr lang="en-US"/>
            <a:t>create documents that are stored on the World Wide Web and displayed in a browser.</a:t>
          </a:r>
        </a:p>
      </dgm:t>
    </dgm:pt>
    <dgm:pt modelId="{D842A04E-A05E-4360-BAE3-7E464C4745B2}" type="parTrans" cxnId="{B62AA3D6-9AA8-451F-B4BE-B3391C0E5AAE}">
      <dgm:prSet/>
      <dgm:spPr/>
      <dgm:t>
        <a:bodyPr/>
        <a:lstStyle/>
        <a:p>
          <a:endParaRPr lang="en-US"/>
        </a:p>
      </dgm:t>
    </dgm:pt>
    <dgm:pt modelId="{A58754F6-F158-4727-94AC-C511B08D81D5}" type="sibTrans" cxnId="{B62AA3D6-9AA8-451F-B4BE-B3391C0E5AAE}">
      <dgm:prSet/>
      <dgm:spPr/>
      <dgm:t>
        <a:bodyPr/>
        <a:lstStyle/>
        <a:p>
          <a:endParaRPr lang="en-US"/>
        </a:p>
      </dgm:t>
    </dgm:pt>
    <dgm:pt modelId="{A21C9A44-49E5-4840-9C4E-1D57BD7AB3D2}">
      <dgm:prSet/>
      <dgm:spPr/>
      <dgm:t>
        <a:bodyPr/>
        <a:lstStyle/>
        <a:p>
          <a:r>
            <a:rPr lang="en-US"/>
            <a:t>provide a basic structure for our web page - the bones of the web page.</a:t>
          </a:r>
        </a:p>
      </dgm:t>
    </dgm:pt>
    <dgm:pt modelId="{9C0FB5DA-E28C-4230-9BA2-ECDAA9B549D7}" type="parTrans" cxnId="{F9495122-19EE-491D-A8CD-EE1BA533754E}">
      <dgm:prSet/>
      <dgm:spPr/>
      <dgm:t>
        <a:bodyPr/>
        <a:lstStyle/>
        <a:p>
          <a:endParaRPr lang="en-US"/>
        </a:p>
      </dgm:t>
    </dgm:pt>
    <dgm:pt modelId="{0371F519-CA37-47B0-AD9D-8A2350FA6B16}" type="sibTrans" cxnId="{F9495122-19EE-491D-A8CD-EE1BA533754E}">
      <dgm:prSet/>
      <dgm:spPr/>
      <dgm:t>
        <a:bodyPr/>
        <a:lstStyle/>
        <a:p>
          <a:endParaRPr lang="en-US"/>
        </a:p>
      </dgm:t>
    </dgm:pt>
    <dgm:pt modelId="{D41CD6BB-0FFB-4E29-94AC-2E418DC55B37}">
      <dgm:prSet/>
      <dgm:spPr/>
      <dgm:t>
        <a:bodyPr/>
        <a:lstStyle/>
        <a:p>
          <a:r>
            <a:rPr lang="en-US"/>
            <a:t>ensure proper loading of text and images for our browser to display.</a:t>
          </a:r>
        </a:p>
      </dgm:t>
    </dgm:pt>
    <dgm:pt modelId="{3EDB6D94-DC51-4EBA-8A2A-DBB3554F3423}" type="parTrans" cxnId="{D0B4FF54-9B7D-4A34-A5FB-9941EFEB6D8B}">
      <dgm:prSet/>
      <dgm:spPr/>
      <dgm:t>
        <a:bodyPr/>
        <a:lstStyle/>
        <a:p>
          <a:endParaRPr lang="en-US"/>
        </a:p>
      </dgm:t>
    </dgm:pt>
    <dgm:pt modelId="{4B670635-B661-4FFC-81C7-4EDBFAAA8909}" type="sibTrans" cxnId="{D0B4FF54-9B7D-4A34-A5FB-9941EFEB6D8B}">
      <dgm:prSet/>
      <dgm:spPr/>
      <dgm:t>
        <a:bodyPr/>
        <a:lstStyle/>
        <a:p>
          <a:endParaRPr lang="en-US"/>
        </a:p>
      </dgm:t>
    </dgm:pt>
    <dgm:pt modelId="{67259803-F5BF-49E1-93FF-8AEF223C27D9}" type="pres">
      <dgm:prSet presAssocID="{C1DF28A1-22B5-4C7C-9C9D-DC091A4C3B36}" presName="root" presStyleCnt="0">
        <dgm:presLayoutVars>
          <dgm:dir/>
          <dgm:resizeHandles val="exact"/>
        </dgm:presLayoutVars>
      </dgm:prSet>
      <dgm:spPr/>
    </dgm:pt>
    <dgm:pt modelId="{9B3F96FD-C67D-4D2D-8069-8E57C8E70948}" type="pres">
      <dgm:prSet presAssocID="{72CFE799-3116-4872-A025-4720E43A8623}" presName="compNode" presStyleCnt="0"/>
      <dgm:spPr/>
    </dgm:pt>
    <dgm:pt modelId="{CD5008B6-D6E4-43F9-8F01-404D9E33C2DE}" type="pres">
      <dgm:prSet presAssocID="{72CFE799-3116-4872-A025-4720E43A8623}" presName="bgRect" presStyleLbl="bgShp" presStyleIdx="0" presStyleCnt="4"/>
      <dgm:spPr/>
    </dgm:pt>
    <dgm:pt modelId="{0A9AF7B8-BC58-4665-889D-C29AD36E5BD9}" type="pres">
      <dgm:prSet presAssocID="{72CFE799-3116-4872-A025-4720E43A862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eHTML"/>
        </a:ext>
      </dgm:extLst>
    </dgm:pt>
    <dgm:pt modelId="{D4EDBC11-D9A6-41EA-A407-502CA08D7F12}" type="pres">
      <dgm:prSet presAssocID="{72CFE799-3116-4872-A025-4720E43A8623}" presName="spaceRect" presStyleCnt="0"/>
      <dgm:spPr/>
    </dgm:pt>
    <dgm:pt modelId="{AD145BE0-6175-4467-B1C9-088379D354C7}" type="pres">
      <dgm:prSet presAssocID="{72CFE799-3116-4872-A025-4720E43A8623}" presName="parTx" presStyleLbl="revTx" presStyleIdx="0" presStyleCnt="4">
        <dgm:presLayoutVars>
          <dgm:chMax val="0"/>
          <dgm:chPref val="0"/>
        </dgm:presLayoutVars>
      </dgm:prSet>
      <dgm:spPr/>
    </dgm:pt>
    <dgm:pt modelId="{DB6EB116-662D-451C-86A9-273E662B3AD5}" type="pres">
      <dgm:prSet presAssocID="{649E4851-5250-4477-8851-8688CA4A6F46}" presName="sibTrans" presStyleCnt="0"/>
      <dgm:spPr/>
    </dgm:pt>
    <dgm:pt modelId="{CBE4AE9F-F8C2-4750-B61B-CB9635BE74DE}" type="pres">
      <dgm:prSet presAssocID="{F230B5A5-C2C6-4899-8C5D-5489F8A7AF7E}" presName="compNode" presStyleCnt="0"/>
      <dgm:spPr/>
    </dgm:pt>
    <dgm:pt modelId="{0B7DDA95-D0A8-4A2A-979F-387F8FD20984}" type="pres">
      <dgm:prSet presAssocID="{F230B5A5-C2C6-4899-8C5D-5489F8A7AF7E}" presName="bgRect" presStyleLbl="bgShp" presStyleIdx="1" presStyleCnt="4"/>
      <dgm:spPr/>
    </dgm:pt>
    <dgm:pt modelId="{67A4E8DB-7186-4812-B967-E665605AE67D}" type="pres">
      <dgm:prSet presAssocID="{F230B5A5-C2C6-4899-8C5D-5489F8A7AF7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site"/>
        </a:ext>
      </dgm:extLst>
    </dgm:pt>
    <dgm:pt modelId="{D50C2D42-254C-4975-90A8-2284001B6C2E}" type="pres">
      <dgm:prSet presAssocID="{F230B5A5-C2C6-4899-8C5D-5489F8A7AF7E}" presName="spaceRect" presStyleCnt="0"/>
      <dgm:spPr/>
    </dgm:pt>
    <dgm:pt modelId="{C4C39BD1-624A-47E6-8604-5EAA8DD34592}" type="pres">
      <dgm:prSet presAssocID="{F230B5A5-C2C6-4899-8C5D-5489F8A7AF7E}" presName="parTx" presStyleLbl="revTx" presStyleIdx="1" presStyleCnt="4">
        <dgm:presLayoutVars>
          <dgm:chMax val="0"/>
          <dgm:chPref val="0"/>
        </dgm:presLayoutVars>
      </dgm:prSet>
      <dgm:spPr/>
    </dgm:pt>
    <dgm:pt modelId="{D25B0C8D-51B8-4729-9DC1-69E674FA37C2}" type="pres">
      <dgm:prSet presAssocID="{A58754F6-F158-4727-94AC-C511B08D81D5}" presName="sibTrans" presStyleCnt="0"/>
      <dgm:spPr/>
    </dgm:pt>
    <dgm:pt modelId="{9A488493-B420-4D87-9DEF-FD14BCF4DC1A}" type="pres">
      <dgm:prSet presAssocID="{A21C9A44-49E5-4840-9C4E-1D57BD7AB3D2}" presName="compNode" presStyleCnt="0"/>
      <dgm:spPr/>
    </dgm:pt>
    <dgm:pt modelId="{75D6E48B-7515-4707-B095-1464C0E257DB}" type="pres">
      <dgm:prSet presAssocID="{A21C9A44-49E5-4840-9C4E-1D57BD7AB3D2}" presName="bgRect" presStyleLbl="bgShp" presStyleIdx="2" presStyleCnt="4"/>
      <dgm:spPr/>
    </dgm:pt>
    <dgm:pt modelId="{9104A6DC-6984-443A-83B9-FEFE434C0B59}" type="pres">
      <dgm:prSet presAssocID="{A21C9A44-49E5-4840-9C4E-1D57BD7AB3D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veloperTools"/>
        </a:ext>
      </dgm:extLst>
    </dgm:pt>
    <dgm:pt modelId="{B37B7D19-4428-4662-A7A1-103FC0495358}" type="pres">
      <dgm:prSet presAssocID="{A21C9A44-49E5-4840-9C4E-1D57BD7AB3D2}" presName="spaceRect" presStyleCnt="0"/>
      <dgm:spPr/>
    </dgm:pt>
    <dgm:pt modelId="{F08C98AC-AA25-4B9A-9AA7-8F267CACCC8A}" type="pres">
      <dgm:prSet presAssocID="{A21C9A44-49E5-4840-9C4E-1D57BD7AB3D2}" presName="parTx" presStyleLbl="revTx" presStyleIdx="2" presStyleCnt="4">
        <dgm:presLayoutVars>
          <dgm:chMax val="0"/>
          <dgm:chPref val="0"/>
        </dgm:presLayoutVars>
      </dgm:prSet>
      <dgm:spPr/>
    </dgm:pt>
    <dgm:pt modelId="{C5624723-3BED-46FF-BA2F-B42E74421274}" type="pres">
      <dgm:prSet presAssocID="{0371F519-CA37-47B0-AD9D-8A2350FA6B16}" presName="sibTrans" presStyleCnt="0"/>
      <dgm:spPr/>
    </dgm:pt>
    <dgm:pt modelId="{5FBD1901-C6DA-40E8-92CE-D482C304EB53}" type="pres">
      <dgm:prSet presAssocID="{D41CD6BB-0FFB-4E29-94AC-2E418DC55B37}" presName="compNode" presStyleCnt="0"/>
      <dgm:spPr/>
    </dgm:pt>
    <dgm:pt modelId="{CFC4D676-18E0-4BD9-9D6A-1CDBB7643CD0}" type="pres">
      <dgm:prSet presAssocID="{D41CD6BB-0FFB-4E29-94AC-2E418DC55B37}" presName="bgRect" presStyleLbl="bgShp" presStyleIdx="3" presStyleCnt="4"/>
      <dgm:spPr/>
    </dgm:pt>
    <dgm:pt modelId="{7DD9186D-9CA0-4267-AD9E-8ADFBC4C627F}" type="pres">
      <dgm:prSet presAssocID="{D41CD6BB-0FFB-4E29-94AC-2E418DC55B3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ubleBookmark"/>
        </a:ext>
      </dgm:extLst>
    </dgm:pt>
    <dgm:pt modelId="{709443D3-A9EB-46FE-B71D-36A42ECEDB20}" type="pres">
      <dgm:prSet presAssocID="{D41CD6BB-0FFB-4E29-94AC-2E418DC55B37}" presName="spaceRect" presStyleCnt="0"/>
      <dgm:spPr/>
    </dgm:pt>
    <dgm:pt modelId="{0CAD6539-3B53-4004-B9EA-64B5D53798E2}" type="pres">
      <dgm:prSet presAssocID="{D41CD6BB-0FFB-4E29-94AC-2E418DC55B3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9495122-19EE-491D-A8CD-EE1BA533754E}" srcId="{C1DF28A1-22B5-4C7C-9C9D-DC091A4C3B36}" destId="{A21C9A44-49E5-4840-9C4E-1D57BD7AB3D2}" srcOrd="2" destOrd="0" parTransId="{9C0FB5DA-E28C-4230-9BA2-ECDAA9B549D7}" sibTransId="{0371F519-CA37-47B0-AD9D-8A2350FA6B16}"/>
    <dgm:cxn modelId="{D3994F28-79DD-4A15-955B-5BC4BDC0810A}" type="presOf" srcId="{F230B5A5-C2C6-4899-8C5D-5489F8A7AF7E}" destId="{C4C39BD1-624A-47E6-8604-5EAA8DD34592}" srcOrd="0" destOrd="0" presId="urn:microsoft.com/office/officeart/2018/2/layout/IconVerticalSolidList"/>
    <dgm:cxn modelId="{DFD9ED4E-967E-4098-9EC5-13BAF40EE037}" srcId="{C1DF28A1-22B5-4C7C-9C9D-DC091A4C3B36}" destId="{72CFE799-3116-4872-A025-4720E43A8623}" srcOrd="0" destOrd="0" parTransId="{757AA9CA-541E-482C-BF6B-A78FD903488A}" sibTransId="{649E4851-5250-4477-8851-8688CA4A6F46}"/>
    <dgm:cxn modelId="{D0B4FF54-9B7D-4A34-A5FB-9941EFEB6D8B}" srcId="{C1DF28A1-22B5-4C7C-9C9D-DC091A4C3B36}" destId="{D41CD6BB-0FFB-4E29-94AC-2E418DC55B37}" srcOrd="3" destOrd="0" parTransId="{3EDB6D94-DC51-4EBA-8A2A-DBB3554F3423}" sibTransId="{4B670635-B661-4FFC-81C7-4EDBFAAA8909}"/>
    <dgm:cxn modelId="{628ECB94-54C6-40D6-A07F-02FCE0A2B8B4}" type="presOf" srcId="{C1DF28A1-22B5-4C7C-9C9D-DC091A4C3B36}" destId="{67259803-F5BF-49E1-93FF-8AEF223C27D9}" srcOrd="0" destOrd="0" presId="urn:microsoft.com/office/officeart/2018/2/layout/IconVerticalSolidList"/>
    <dgm:cxn modelId="{C79137CA-0210-44CE-9BBA-3D061CE0045D}" type="presOf" srcId="{A21C9A44-49E5-4840-9C4E-1D57BD7AB3D2}" destId="{F08C98AC-AA25-4B9A-9AA7-8F267CACCC8A}" srcOrd="0" destOrd="0" presId="urn:microsoft.com/office/officeart/2018/2/layout/IconVerticalSolidList"/>
    <dgm:cxn modelId="{B62AA3D6-9AA8-451F-B4BE-B3391C0E5AAE}" srcId="{C1DF28A1-22B5-4C7C-9C9D-DC091A4C3B36}" destId="{F230B5A5-C2C6-4899-8C5D-5489F8A7AF7E}" srcOrd="1" destOrd="0" parTransId="{D842A04E-A05E-4360-BAE3-7E464C4745B2}" sibTransId="{A58754F6-F158-4727-94AC-C511B08D81D5}"/>
    <dgm:cxn modelId="{606903DD-EB3A-4901-AF8E-EF25DD3A902F}" type="presOf" srcId="{D41CD6BB-0FFB-4E29-94AC-2E418DC55B37}" destId="{0CAD6539-3B53-4004-B9EA-64B5D53798E2}" srcOrd="0" destOrd="0" presId="urn:microsoft.com/office/officeart/2018/2/layout/IconVerticalSolidList"/>
    <dgm:cxn modelId="{CAD823FF-55AB-4423-9CE5-508BF26F484A}" type="presOf" srcId="{72CFE799-3116-4872-A025-4720E43A8623}" destId="{AD145BE0-6175-4467-B1C9-088379D354C7}" srcOrd="0" destOrd="0" presId="urn:microsoft.com/office/officeart/2018/2/layout/IconVerticalSolidList"/>
    <dgm:cxn modelId="{FCD2EBEF-F7B3-42CA-87AB-B440C3A1BBC1}" type="presParOf" srcId="{67259803-F5BF-49E1-93FF-8AEF223C27D9}" destId="{9B3F96FD-C67D-4D2D-8069-8E57C8E70948}" srcOrd="0" destOrd="0" presId="urn:microsoft.com/office/officeart/2018/2/layout/IconVerticalSolidList"/>
    <dgm:cxn modelId="{DD9A2C41-06FB-4D4D-AE78-B5D35E51DB16}" type="presParOf" srcId="{9B3F96FD-C67D-4D2D-8069-8E57C8E70948}" destId="{CD5008B6-D6E4-43F9-8F01-404D9E33C2DE}" srcOrd="0" destOrd="0" presId="urn:microsoft.com/office/officeart/2018/2/layout/IconVerticalSolidList"/>
    <dgm:cxn modelId="{FC77A7B4-83BA-4730-8CA4-46B27D81C5F2}" type="presParOf" srcId="{9B3F96FD-C67D-4D2D-8069-8E57C8E70948}" destId="{0A9AF7B8-BC58-4665-889D-C29AD36E5BD9}" srcOrd="1" destOrd="0" presId="urn:microsoft.com/office/officeart/2018/2/layout/IconVerticalSolidList"/>
    <dgm:cxn modelId="{5677D839-8DAB-45FF-97B8-9173FC6785B3}" type="presParOf" srcId="{9B3F96FD-C67D-4D2D-8069-8E57C8E70948}" destId="{D4EDBC11-D9A6-41EA-A407-502CA08D7F12}" srcOrd="2" destOrd="0" presId="urn:microsoft.com/office/officeart/2018/2/layout/IconVerticalSolidList"/>
    <dgm:cxn modelId="{3348B0B0-A7CF-4DAE-AB07-5823100FAC93}" type="presParOf" srcId="{9B3F96FD-C67D-4D2D-8069-8E57C8E70948}" destId="{AD145BE0-6175-4467-B1C9-088379D354C7}" srcOrd="3" destOrd="0" presId="urn:microsoft.com/office/officeart/2018/2/layout/IconVerticalSolidList"/>
    <dgm:cxn modelId="{0BE89964-D5AA-4AB8-B1B1-60D7A11C6C4B}" type="presParOf" srcId="{67259803-F5BF-49E1-93FF-8AEF223C27D9}" destId="{DB6EB116-662D-451C-86A9-273E662B3AD5}" srcOrd="1" destOrd="0" presId="urn:microsoft.com/office/officeart/2018/2/layout/IconVerticalSolidList"/>
    <dgm:cxn modelId="{C69AD1B7-B8C0-46F3-BD58-2FEB5FC4BDC5}" type="presParOf" srcId="{67259803-F5BF-49E1-93FF-8AEF223C27D9}" destId="{CBE4AE9F-F8C2-4750-B61B-CB9635BE74DE}" srcOrd="2" destOrd="0" presId="urn:microsoft.com/office/officeart/2018/2/layout/IconVerticalSolidList"/>
    <dgm:cxn modelId="{CCAA102B-F585-4D25-A6BA-D5D50EE8156F}" type="presParOf" srcId="{CBE4AE9F-F8C2-4750-B61B-CB9635BE74DE}" destId="{0B7DDA95-D0A8-4A2A-979F-387F8FD20984}" srcOrd="0" destOrd="0" presId="urn:microsoft.com/office/officeart/2018/2/layout/IconVerticalSolidList"/>
    <dgm:cxn modelId="{897A935C-5EAE-490F-9C57-8ABFD7B2D70E}" type="presParOf" srcId="{CBE4AE9F-F8C2-4750-B61B-CB9635BE74DE}" destId="{67A4E8DB-7186-4812-B967-E665605AE67D}" srcOrd="1" destOrd="0" presId="urn:microsoft.com/office/officeart/2018/2/layout/IconVerticalSolidList"/>
    <dgm:cxn modelId="{A9CC24B1-14F2-45A8-B29E-1F0102FC402C}" type="presParOf" srcId="{CBE4AE9F-F8C2-4750-B61B-CB9635BE74DE}" destId="{D50C2D42-254C-4975-90A8-2284001B6C2E}" srcOrd="2" destOrd="0" presId="urn:microsoft.com/office/officeart/2018/2/layout/IconVerticalSolidList"/>
    <dgm:cxn modelId="{BE980AF8-CB51-482B-8562-2F5C27A83EA2}" type="presParOf" srcId="{CBE4AE9F-F8C2-4750-B61B-CB9635BE74DE}" destId="{C4C39BD1-624A-47E6-8604-5EAA8DD34592}" srcOrd="3" destOrd="0" presId="urn:microsoft.com/office/officeart/2018/2/layout/IconVerticalSolidList"/>
    <dgm:cxn modelId="{6F1898C5-4437-47A0-BCFF-08F334664244}" type="presParOf" srcId="{67259803-F5BF-49E1-93FF-8AEF223C27D9}" destId="{D25B0C8D-51B8-4729-9DC1-69E674FA37C2}" srcOrd="3" destOrd="0" presId="urn:microsoft.com/office/officeart/2018/2/layout/IconVerticalSolidList"/>
    <dgm:cxn modelId="{CC4E14B0-ED9B-486A-BB36-19DE42C401F0}" type="presParOf" srcId="{67259803-F5BF-49E1-93FF-8AEF223C27D9}" destId="{9A488493-B420-4D87-9DEF-FD14BCF4DC1A}" srcOrd="4" destOrd="0" presId="urn:microsoft.com/office/officeart/2018/2/layout/IconVerticalSolidList"/>
    <dgm:cxn modelId="{1ACAC48F-C2FB-4ABB-8156-A5ACECDFFF81}" type="presParOf" srcId="{9A488493-B420-4D87-9DEF-FD14BCF4DC1A}" destId="{75D6E48B-7515-4707-B095-1464C0E257DB}" srcOrd="0" destOrd="0" presId="urn:microsoft.com/office/officeart/2018/2/layout/IconVerticalSolidList"/>
    <dgm:cxn modelId="{E1F67F29-90DA-48D2-8359-CA0288339AD6}" type="presParOf" srcId="{9A488493-B420-4D87-9DEF-FD14BCF4DC1A}" destId="{9104A6DC-6984-443A-83B9-FEFE434C0B59}" srcOrd="1" destOrd="0" presId="urn:microsoft.com/office/officeart/2018/2/layout/IconVerticalSolidList"/>
    <dgm:cxn modelId="{65D88B6B-A3C2-49E0-B600-C12F8D8DBDFC}" type="presParOf" srcId="{9A488493-B420-4D87-9DEF-FD14BCF4DC1A}" destId="{B37B7D19-4428-4662-A7A1-103FC0495358}" srcOrd="2" destOrd="0" presId="urn:microsoft.com/office/officeart/2018/2/layout/IconVerticalSolidList"/>
    <dgm:cxn modelId="{5AAE2B84-DF66-4F95-A283-001FBD1616FD}" type="presParOf" srcId="{9A488493-B420-4D87-9DEF-FD14BCF4DC1A}" destId="{F08C98AC-AA25-4B9A-9AA7-8F267CACCC8A}" srcOrd="3" destOrd="0" presId="urn:microsoft.com/office/officeart/2018/2/layout/IconVerticalSolidList"/>
    <dgm:cxn modelId="{17109DD6-A78E-4A62-9C27-67B88088B4BA}" type="presParOf" srcId="{67259803-F5BF-49E1-93FF-8AEF223C27D9}" destId="{C5624723-3BED-46FF-BA2F-B42E74421274}" srcOrd="5" destOrd="0" presId="urn:microsoft.com/office/officeart/2018/2/layout/IconVerticalSolidList"/>
    <dgm:cxn modelId="{1682F714-AC57-443B-B859-CA2F59D846C8}" type="presParOf" srcId="{67259803-F5BF-49E1-93FF-8AEF223C27D9}" destId="{5FBD1901-C6DA-40E8-92CE-D482C304EB53}" srcOrd="6" destOrd="0" presId="urn:microsoft.com/office/officeart/2018/2/layout/IconVerticalSolidList"/>
    <dgm:cxn modelId="{72E5E75B-7D5E-41A1-91B5-4EB1D6724BEC}" type="presParOf" srcId="{5FBD1901-C6DA-40E8-92CE-D482C304EB53}" destId="{CFC4D676-18E0-4BD9-9D6A-1CDBB7643CD0}" srcOrd="0" destOrd="0" presId="urn:microsoft.com/office/officeart/2018/2/layout/IconVerticalSolidList"/>
    <dgm:cxn modelId="{23B10429-27E7-4CB5-B1F1-68F54EFE9943}" type="presParOf" srcId="{5FBD1901-C6DA-40E8-92CE-D482C304EB53}" destId="{7DD9186D-9CA0-4267-AD9E-8ADFBC4C627F}" srcOrd="1" destOrd="0" presId="urn:microsoft.com/office/officeart/2018/2/layout/IconVerticalSolidList"/>
    <dgm:cxn modelId="{ABAA6D28-D0DD-40E7-833D-8833543C5A52}" type="presParOf" srcId="{5FBD1901-C6DA-40E8-92CE-D482C304EB53}" destId="{709443D3-A9EB-46FE-B71D-36A42ECEDB20}" srcOrd="2" destOrd="0" presId="urn:microsoft.com/office/officeart/2018/2/layout/IconVerticalSolidList"/>
    <dgm:cxn modelId="{8473B753-5CF3-4E8D-B527-C6433B908513}" type="presParOf" srcId="{5FBD1901-C6DA-40E8-92CE-D482C304EB53}" destId="{0CAD6539-3B53-4004-B9EA-64B5D53798E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3526E9-DE6C-40F6-B8E9-D1D8C82D9D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05636AF-D26E-4B0B-BBBC-B10A0272C056}">
      <dgm:prSet/>
      <dgm:spPr/>
      <dgm:t>
        <a:bodyPr/>
        <a:lstStyle/>
        <a:p>
          <a:r>
            <a:rPr lang="en-US"/>
            <a:t>Every web page you see on the World Wide Web is written using HTML code. Buttons, images, forms, sections of text - these are all elements that are created with HTML.</a:t>
          </a:r>
        </a:p>
      </dgm:t>
    </dgm:pt>
    <dgm:pt modelId="{93199610-EBA8-4611-B32E-B821A474CEA1}" type="parTrans" cxnId="{ADE5EEF1-C6AE-40F7-B23A-7B6DD1EDC251}">
      <dgm:prSet/>
      <dgm:spPr/>
      <dgm:t>
        <a:bodyPr/>
        <a:lstStyle/>
        <a:p>
          <a:endParaRPr lang="en-US"/>
        </a:p>
      </dgm:t>
    </dgm:pt>
    <dgm:pt modelId="{DD3BCFE9-0E2E-4C7F-BFE5-B616D0EC0E81}" type="sibTrans" cxnId="{ADE5EEF1-C6AE-40F7-B23A-7B6DD1EDC251}">
      <dgm:prSet/>
      <dgm:spPr/>
      <dgm:t>
        <a:bodyPr/>
        <a:lstStyle/>
        <a:p>
          <a:endParaRPr lang="en-US"/>
        </a:p>
      </dgm:t>
    </dgm:pt>
    <dgm:pt modelId="{80E964CD-BD5C-4409-8F8A-6FFF22093ECA}">
      <dgm:prSet/>
      <dgm:spPr/>
      <dgm:t>
        <a:bodyPr/>
        <a:lstStyle/>
        <a:p>
          <a:r>
            <a:rPr lang="en-US"/>
            <a:t>If we think of our web page as a human body, HTML is the bone structure. We can add skin and clothing to the body by using CSS, but only once we have that skeletal structure in place.</a:t>
          </a:r>
        </a:p>
      </dgm:t>
    </dgm:pt>
    <dgm:pt modelId="{8448ABEC-E758-427F-9F25-DAD6E4DFB742}" type="parTrans" cxnId="{6D9EC3AA-7786-4078-AC5C-0D70826F4247}">
      <dgm:prSet/>
      <dgm:spPr/>
      <dgm:t>
        <a:bodyPr/>
        <a:lstStyle/>
        <a:p>
          <a:endParaRPr lang="en-US"/>
        </a:p>
      </dgm:t>
    </dgm:pt>
    <dgm:pt modelId="{0B44FA5E-8A1B-4BB9-8357-165BC6B9E649}" type="sibTrans" cxnId="{6D9EC3AA-7786-4078-AC5C-0D70826F4247}">
      <dgm:prSet/>
      <dgm:spPr/>
      <dgm:t>
        <a:bodyPr/>
        <a:lstStyle/>
        <a:p>
          <a:endParaRPr lang="en-US"/>
        </a:p>
      </dgm:t>
    </dgm:pt>
    <dgm:pt modelId="{9BFFE520-CDB1-4591-9C44-7A34BA8D51B7}" type="pres">
      <dgm:prSet presAssocID="{E83526E9-DE6C-40F6-B8E9-D1D8C82D9DFD}" presName="root" presStyleCnt="0">
        <dgm:presLayoutVars>
          <dgm:dir/>
          <dgm:resizeHandles val="exact"/>
        </dgm:presLayoutVars>
      </dgm:prSet>
      <dgm:spPr/>
    </dgm:pt>
    <dgm:pt modelId="{06B7243D-2C6F-49EC-B317-399BE6A68F61}" type="pres">
      <dgm:prSet presAssocID="{E05636AF-D26E-4B0B-BBBC-B10A0272C056}" presName="compNode" presStyleCnt="0"/>
      <dgm:spPr/>
    </dgm:pt>
    <dgm:pt modelId="{33989F2C-9CCF-4135-903F-B6C98E67FC8A}" type="pres">
      <dgm:prSet presAssocID="{E05636AF-D26E-4B0B-BBBC-B10A0272C056}" presName="bgRect" presStyleLbl="bgShp" presStyleIdx="0" presStyleCnt="2"/>
      <dgm:spPr/>
    </dgm:pt>
    <dgm:pt modelId="{CA73532A-9B81-45D0-8BDD-E78DA60337CF}" type="pres">
      <dgm:prSet presAssocID="{E05636AF-D26E-4B0B-BBBC-B10A0272C05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726DF7C2-4DA1-4078-A5DB-E856D4C8A7A3}" type="pres">
      <dgm:prSet presAssocID="{E05636AF-D26E-4B0B-BBBC-B10A0272C056}" presName="spaceRect" presStyleCnt="0"/>
      <dgm:spPr/>
    </dgm:pt>
    <dgm:pt modelId="{08922FE6-EC61-48CC-B543-4AC9FB6F17B4}" type="pres">
      <dgm:prSet presAssocID="{E05636AF-D26E-4B0B-BBBC-B10A0272C056}" presName="parTx" presStyleLbl="revTx" presStyleIdx="0" presStyleCnt="2">
        <dgm:presLayoutVars>
          <dgm:chMax val="0"/>
          <dgm:chPref val="0"/>
        </dgm:presLayoutVars>
      </dgm:prSet>
      <dgm:spPr/>
    </dgm:pt>
    <dgm:pt modelId="{65007EA7-6588-4209-9BCF-886C02BDE868}" type="pres">
      <dgm:prSet presAssocID="{DD3BCFE9-0E2E-4C7F-BFE5-B616D0EC0E81}" presName="sibTrans" presStyleCnt="0"/>
      <dgm:spPr/>
    </dgm:pt>
    <dgm:pt modelId="{98CF4D1C-D0B7-4763-9758-FD250F221BA2}" type="pres">
      <dgm:prSet presAssocID="{80E964CD-BD5C-4409-8F8A-6FFF22093ECA}" presName="compNode" presStyleCnt="0"/>
      <dgm:spPr/>
    </dgm:pt>
    <dgm:pt modelId="{02D4DF73-F244-4A48-A34F-99D9D7D54F18}" type="pres">
      <dgm:prSet presAssocID="{80E964CD-BD5C-4409-8F8A-6FFF22093ECA}" presName="bgRect" presStyleLbl="bgShp" presStyleIdx="1" presStyleCnt="2"/>
      <dgm:spPr/>
    </dgm:pt>
    <dgm:pt modelId="{0F140E68-0A71-446B-8449-F236B2AB0BCC}" type="pres">
      <dgm:prSet presAssocID="{80E964CD-BD5C-4409-8F8A-6FFF22093EC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8FA5697B-39E4-4441-A658-D635AD05A5A2}" type="pres">
      <dgm:prSet presAssocID="{80E964CD-BD5C-4409-8F8A-6FFF22093ECA}" presName="spaceRect" presStyleCnt="0"/>
      <dgm:spPr/>
    </dgm:pt>
    <dgm:pt modelId="{6624C247-CDE3-458D-A732-04DA328B07FD}" type="pres">
      <dgm:prSet presAssocID="{80E964CD-BD5C-4409-8F8A-6FFF22093ECA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E961A4D-692E-4784-82FC-CE49A4B0F906}" type="presOf" srcId="{E83526E9-DE6C-40F6-B8E9-D1D8C82D9DFD}" destId="{9BFFE520-CDB1-4591-9C44-7A34BA8D51B7}" srcOrd="0" destOrd="0" presId="urn:microsoft.com/office/officeart/2018/2/layout/IconVerticalSolidList"/>
    <dgm:cxn modelId="{BB5046A5-E5B1-4561-A942-39F4F5CB78D7}" type="presOf" srcId="{E05636AF-D26E-4B0B-BBBC-B10A0272C056}" destId="{08922FE6-EC61-48CC-B543-4AC9FB6F17B4}" srcOrd="0" destOrd="0" presId="urn:microsoft.com/office/officeart/2018/2/layout/IconVerticalSolidList"/>
    <dgm:cxn modelId="{6D9EC3AA-7786-4078-AC5C-0D70826F4247}" srcId="{E83526E9-DE6C-40F6-B8E9-D1D8C82D9DFD}" destId="{80E964CD-BD5C-4409-8F8A-6FFF22093ECA}" srcOrd="1" destOrd="0" parTransId="{8448ABEC-E758-427F-9F25-DAD6E4DFB742}" sibTransId="{0B44FA5E-8A1B-4BB9-8357-165BC6B9E649}"/>
    <dgm:cxn modelId="{B0001AEB-A44B-47D7-B215-0A7CD7FFE332}" type="presOf" srcId="{80E964CD-BD5C-4409-8F8A-6FFF22093ECA}" destId="{6624C247-CDE3-458D-A732-04DA328B07FD}" srcOrd="0" destOrd="0" presId="urn:microsoft.com/office/officeart/2018/2/layout/IconVerticalSolidList"/>
    <dgm:cxn modelId="{ADE5EEF1-C6AE-40F7-B23A-7B6DD1EDC251}" srcId="{E83526E9-DE6C-40F6-B8E9-D1D8C82D9DFD}" destId="{E05636AF-D26E-4B0B-BBBC-B10A0272C056}" srcOrd="0" destOrd="0" parTransId="{93199610-EBA8-4611-B32E-B821A474CEA1}" sibTransId="{DD3BCFE9-0E2E-4C7F-BFE5-B616D0EC0E81}"/>
    <dgm:cxn modelId="{2916D3BA-8F03-4B5A-A0CB-40F283C5023D}" type="presParOf" srcId="{9BFFE520-CDB1-4591-9C44-7A34BA8D51B7}" destId="{06B7243D-2C6F-49EC-B317-399BE6A68F61}" srcOrd="0" destOrd="0" presId="urn:microsoft.com/office/officeart/2018/2/layout/IconVerticalSolidList"/>
    <dgm:cxn modelId="{5043BA8B-D0D6-4B92-A1BD-88083A644A22}" type="presParOf" srcId="{06B7243D-2C6F-49EC-B317-399BE6A68F61}" destId="{33989F2C-9CCF-4135-903F-B6C98E67FC8A}" srcOrd="0" destOrd="0" presId="urn:microsoft.com/office/officeart/2018/2/layout/IconVerticalSolidList"/>
    <dgm:cxn modelId="{18EB9A06-8B09-4A3D-AD82-FE3C506328A6}" type="presParOf" srcId="{06B7243D-2C6F-49EC-B317-399BE6A68F61}" destId="{CA73532A-9B81-45D0-8BDD-E78DA60337CF}" srcOrd="1" destOrd="0" presId="urn:microsoft.com/office/officeart/2018/2/layout/IconVerticalSolidList"/>
    <dgm:cxn modelId="{0E5D9518-69B1-469D-8D23-DA03845C0143}" type="presParOf" srcId="{06B7243D-2C6F-49EC-B317-399BE6A68F61}" destId="{726DF7C2-4DA1-4078-A5DB-E856D4C8A7A3}" srcOrd="2" destOrd="0" presId="urn:microsoft.com/office/officeart/2018/2/layout/IconVerticalSolidList"/>
    <dgm:cxn modelId="{7C4218AC-2C4B-474D-8A57-CB126B822F6D}" type="presParOf" srcId="{06B7243D-2C6F-49EC-B317-399BE6A68F61}" destId="{08922FE6-EC61-48CC-B543-4AC9FB6F17B4}" srcOrd="3" destOrd="0" presId="urn:microsoft.com/office/officeart/2018/2/layout/IconVerticalSolidList"/>
    <dgm:cxn modelId="{D771032A-8131-4FEB-941B-DD62904E1BE3}" type="presParOf" srcId="{9BFFE520-CDB1-4591-9C44-7A34BA8D51B7}" destId="{65007EA7-6588-4209-9BCF-886C02BDE868}" srcOrd="1" destOrd="0" presId="urn:microsoft.com/office/officeart/2018/2/layout/IconVerticalSolidList"/>
    <dgm:cxn modelId="{FF0C1F00-8036-4AA2-99F4-49C9A7038577}" type="presParOf" srcId="{9BFFE520-CDB1-4591-9C44-7A34BA8D51B7}" destId="{98CF4D1C-D0B7-4763-9758-FD250F221BA2}" srcOrd="2" destOrd="0" presId="urn:microsoft.com/office/officeart/2018/2/layout/IconVerticalSolidList"/>
    <dgm:cxn modelId="{1381FCD5-9133-44A4-ADA5-25FABF143E8A}" type="presParOf" srcId="{98CF4D1C-D0B7-4763-9758-FD250F221BA2}" destId="{02D4DF73-F244-4A48-A34F-99D9D7D54F18}" srcOrd="0" destOrd="0" presId="urn:microsoft.com/office/officeart/2018/2/layout/IconVerticalSolidList"/>
    <dgm:cxn modelId="{EB9C2943-A54E-4669-A37A-52444FD80A01}" type="presParOf" srcId="{98CF4D1C-D0B7-4763-9758-FD250F221BA2}" destId="{0F140E68-0A71-446B-8449-F236B2AB0BCC}" srcOrd="1" destOrd="0" presId="urn:microsoft.com/office/officeart/2018/2/layout/IconVerticalSolidList"/>
    <dgm:cxn modelId="{51B0F050-CBFB-4CC5-B0ED-09E94FB1C88F}" type="presParOf" srcId="{98CF4D1C-D0B7-4763-9758-FD250F221BA2}" destId="{8FA5697B-39E4-4441-A658-D635AD05A5A2}" srcOrd="2" destOrd="0" presId="urn:microsoft.com/office/officeart/2018/2/layout/IconVerticalSolidList"/>
    <dgm:cxn modelId="{EB6AFDEC-B075-41F8-956F-C8534248691A}" type="presParOf" srcId="{98CF4D1C-D0B7-4763-9758-FD250F221BA2}" destId="{6624C247-CDE3-458D-A732-04DA328B07F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51BA4A-406C-4A00-A089-8CF5D0298AA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23C953EE-6BF8-4647-A31D-A0C198EBA388}">
      <dgm:prSet/>
      <dgm:spPr/>
      <dgm:t>
        <a:bodyPr/>
        <a:lstStyle/>
        <a:p>
          <a:r>
            <a:rPr lang="en-US"/>
            <a:t>The essence of HTML programming is tags</a:t>
          </a:r>
        </a:p>
      </dgm:t>
    </dgm:pt>
    <dgm:pt modelId="{A7B9CDB0-EABC-4CBA-9B6F-C3D87F546176}" type="parTrans" cxnId="{81D56D19-D6EA-4FF0-9879-76BD0665FC4F}">
      <dgm:prSet/>
      <dgm:spPr/>
      <dgm:t>
        <a:bodyPr/>
        <a:lstStyle/>
        <a:p>
          <a:endParaRPr lang="en-US"/>
        </a:p>
      </dgm:t>
    </dgm:pt>
    <dgm:pt modelId="{6925C048-68FD-4E0A-9395-10EF3208FAAA}" type="sibTrans" cxnId="{81D56D19-D6EA-4FF0-9879-76BD0665FC4F}">
      <dgm:prSet/>
      <dgm:spPr/>
      <dgm:t>
        <a:bodyPr/>
        <a:lstStyle/>
        <a:p>
          <a:endParaRPr lang="en-US"/>
        </a:p>
      </dgm:t>
    </dgm:pt>
    <dgm:pt modelId="{3B221DF1-C3D3-4554-814E-FC7C318B2C65}">
      <dgm:prSet/>
      <dgm:spPr/>
      <dgm:t>
        <a:bodyPr/>
        <a:lstStyle/>
        <a:p>
          <a:r>
            <a:rPr lang="en-US"/>
            <a:t>A tag is a keyword enclosed by angle brackets ( Example: &lt;I&gt; )</a:t>
          </a:r>
        </a:p>
      </dgm:t>
    </dgm:pt>
    <dgm:pt modelId="{E0D87423-DD8C-4406-9707-804352FCA3D5}" type="parTrans" cxnId="{DAAE331A-00AD-4A24-B39E-7AFCF4335290}">
      <dgm:prSet/>
      <dgm:spPr/>
      <dgm:t>
        <a:bodyPr/>
        <a:lstStyle/>
        <a:p>
          <a:endParaRPr lang="en-US"/>
        </a:p>
      </dgm:t>
    </dgm:pt>
    <dgm:pt modelId="{84500CA8-E4DF-428B-A3A2-F4D2AD732477}" type="sibTrans" cxnId="{DAAE331A-00AD-4A24-B39E-7AFCF4335290}">
      <dgm:prSet/>
      <dgm:spPr/>
      <dgm:t>
        <a:bodyPr/>
        <a:lstStyle/>
        <a:p>
          <a:endParaRPr lang="en-US"/>
        </a:p>
      </dgm:t>
    </dgm:pt>
    <dgm:pt modelId="{1425248F-4A5D-4300-8FB8-921D865485F6}">
      <dgm:prSet/>
      <dgm:spPr/>
      <dgm:t>
        <a:bodyPr/>
        <a:lstStyle/>
        <a:p>
          <a:r>
            <a:rPr lang="en-US"/>
            <a:t>There are opening and closing tags for many but not all tags; The affected text is between the two tags </a:t>
          </a:r>
        </a:p>
      </dgm:t>
    </dgm:pt>
    <dgm:pt modelId="{90A65F85-29B2-4EFB-A845-370679C1DA12}" type="parTrans" cxnId="{78DF7392-9E40-46D4-A9F6-A6B476D9C5E6}">
      <dgm:prSet/>
      <dgm:spPr/>
      <dgm:t>
        <a:bodyPr/>
        <a:lstStyle/>
        <a:p>
          <a:endParaRPr lang="en-US"/>
        </a:p>
      </dgm:t>
    </dgm:pt>
    <dgm:pt modelId="{A43CDFD2-4773-491D-9D80-E7654B78BA9F}" type="sibTrans" cxnId="{78DF7392-9E40-46D4-A9F6-A6B476D9C5E6}">
      <dgm:prSet/>
      <dgm:spPr/>
      <dgm:t>
        <a:bodyPr/>
        <a:lstStyle/>
        <a:p>
          <a:endParaRPr lang="en-US"/>
        </a:p>
      </dgm:t>
    </dgm:pt>
    <dgm:pt modelId="{28B4B958-1809-4233-82C1-F1D969912FF2}">
      <dgm:prSet/>
      <dgm:spPr/>
      <dgm:t>
        <a:bodyPr/>
        <a:lstStyle/>
        <a:p>
          <a:r>
            <a:rPr lang="en-US"/>
            <a:t>The opening and closing tags use the same command except the closing tag contains and additional forward slash /</a:t>
          </a:r>
        </a:p>
      </dgm:t>
    </dgm:pt>
    <dgm:pt modelId="{E4BF2392-54FD-4B6A-BC86-114F5F2AEE34}" type="parTrans" cxnId="{9DE29AA5-850C-4729-8830-7FAB93228B1C}">
      <dgm:prSet/>
      <dgm:spPr/>
      <dgm:t>
        <a:bodyPr/>
        <a:lstStyle/>
        <a:p>
          <a:endParaRPr lang="en-US"/>
        </a:p>
      </dgm:t>
    </dgm:pt>
    <dgm:pt modelId="{A22FD283-962B-45C7-8CAD-CF8E423B7E30}" type="sibTrans" cxnId="{9DE29AA5-850C-4729-8830-7FAB93228B1C}">
      <dgm:prSet/>
      <dgm:spPr/>
      <dgm:t>
        <a:bodyPr/>
        <a:lstStyle/>
        <a:p>
          <a:endParaRPr lang="en-US"/>
        </a:p>
      </dgm:t>
    </dgm:pt>
    <dgm:pt modelId="{EF6DF54A-272E-413F-ADBB-AC0E38FC0CC1}">
      <dgm:prSet/>
      <dgm:spPr/>
      <dgm:t>
        <a:bodyPr/>
        <a:lstStyle/>
        <a:p>
          <a:r>
            <a:rPr lang="en-US"/>
            <a:t>For example, the expression &lt;B&gt; Warning &lt;/B&gt; would cause the word ‘Warning’ to appear in bold face on a Web page</a:t>
          </a:r>
        </a:p>
      </dgm:t>
    </dgm:pt>
    <dgm:pt modelId="{F35F97DE-9553-42F6-BAEA-B96A0F26D052}" type="parTrans" cxnId="{C2EBE2C1-D922-46BC-8B8E-E0385291BC94}">
      <dgm:prSet/>
      <dgm:spPr/>
      <dgm:t>
        <a:bodyPr/>
        <a:lstStyle/>
        <a:p>
          <a:endParaRPr lang="en-US"/>
        </a:p>
      </dgm:t>
    </dgm:pt>
    <dgm:pt modelId="{A5D5BDF4-B08E-4918-9EA6-72F4578D9302}" type="sibTrans" cxnId="{C2EBE2C1-D922-46BC-8B8E-E0385291BC94}">
      <dgm:prSet/>
      <dgm:spPr/>
      <dgm:t>
        <a:bodyPr/>
        <a:lstStyle/>
        <a:p>
          <a:endParaRPr lang="en-US"/>
        </a:p>
      </dgm:t>
    </dgm:pt>
    <dgm:pt modelId="{65CDD0D4-F204-442E-90BA-6E213BD7CB56}" type="pres">
      <dgm:prSet presAssocID="{F551BA4A-406C-4A00-A089-8CF5D0298AA2}" presName="root" presStyleCnt="0">
        <dgm:presLayoutVars>
          <dgm:dir/>
          <dgm:resizeHandles val="exact"/>
        </dgm:presLayoutVars>
      </dgm:prSet>
      <dgm:spPr/>
    </dgm:pt>
    <dgm:pt modelId="{DA81BA61-D8B0-4692-8278-697DC6460B77}" type="pres">
      <dgm:prSet presAssocID="{23C953EE-6BF8-4647-A31D-A0C198EBA388}" presName="compNode" presStyleCnt="0"/>
      <dgm:spPr/>
    </dgm:pt>
    <dgm:pt modelId="{7C538DF4-1E1F-43F9-804C-599EA86875B1}" type="pres">
      <dgm:prSet presAssocID="{23C953EE-6BF8-4647-A31D-A0C198EBA388}" presName="bgRect" presStyleLbl="bgShp" presStyleIdx="0" presStyleCnt="5"/>
      <dgm:spPr/>
    </dgm:pt>
    <dgm:pt modelId="{58CA399A-12DC-4D56-B636-88463C4C77D0}" type="pres">
      <dgm:prSet presAssocID="{23C953EE-6BF8-4647-A31D-A0C198EBA38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AA8ADB5-ACDB-498A-B940-95CC09B7E5EF}" type="pres">
      <dgm:prSet presAssocID="{23C953EE-6BF8-4647-A31D-A0C198EBA388}" presName="spaceRect" presStyleCnt="0"/>
      <dgm:spPr/>
    </dgm:pt>
    <dgm:pt modelId="{2B7F624F-2878-4A1C-91CE-DBA1D40B18FC}" type="pres">
      <dgm:prSet presAssocID="{23C953EE-6BF8-4647-A31D-A0C198EBA388}" presName="parTx" presStyleLbl="revTx" presStyleIdx="0" presStyleCnt="5">
        <dgm:presLayoutVars>
          <dgm:chMax val="0"/>
          <dgm:chPref val="0"/>
        </dgm:presLayoutVars>
      </dgm:prSet>
      <dgm:spPr/>
    </dgm:pt>
    <dgm:pt modelId="{FE0FEA4D-B1E5-43C3-B09D-D9D4387F4446}" type="pres">
      <dgm:prSet presAssocID="{6925C048-68FD-4E0A-9395-10EF3208FAAA}" presName="sibTrans" presStyleCnt="0"/>
      <dgm:spPr/>
    </dgm:pt>
    <dgm:pt modelId="{1AAF6A7E-7184-4C9B-A76A-408FF621A6C6}" type="pres">
      <dgm:prSet presAssocID="{3B221DF1-C3D3-4554-814E-FC7C318B2C65}" presName="compNode" presStyleCnt="0"/>
      <dgm:spPr/>
    </dgm:pt>
    <dgm:pt modelId="{1C4901C5-5F2C-401B-82FE-410C222B83AD}" type="pres">
      <dgm:prSet presAssocID="{3B221DF1-C3D3-4554-814E-FC7C318B2C65}" presName="bgRect" presStyleLbl="bgShp" presStyleIdx="1" presStyleCnt="5"/>
      <dgm:spPr/>
    </dgm:pt>
    <dgm:pt modelId="{A034B6F9-D04E-4E02-B416-65F002D527D3}" type="pres">
      <dgm:prSet presAssocID="{3B221DF1-C3D3-4554-814E-FC7C318B2C6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52ED4686-7AC6-4FCB-A575-E96033761D87}" type="pres">
      <dgm:prSet presAssocID="{3B221DF1-C3D3-4554-814E-FC7C318B2C65}" presName="spaceRect" presStyleCnt="0"/>
      <dgm:spPr/>
    </dgm:pt>
    <dgm:pt modelId="{E5FD91B6-2646-4E88-90B6-E4E4A0762B1D}" type="pres">
      <dgm:prSet presAssocID="{3B221DF1-C3D3-4554-814E-FC7C318B2C65}" presName="parTx" presStyleLbl="revTx" presStyleIdx="1" presStyleCnt="5">
        <dgm:presLayoutVars>
          <dgm:chMax val="0"/>
          <dgm:chPref val="0"/>
        </dgm:presLayoutVars>
      </dgm:prSet>
      <dgm:spPr/>
    </dgm:pt>
    <dgm:pt modelId="{CBB8BF7C-30EE-4F5D-8C2A-5FDB065AAE10}" type="pres">
      <dgm:prSet presAssocID="{84500CA8-E4DF-428B-A3A2-F4D2AD732477}" presName="sibTrans" presStyleCnt="0"/>
      <dgm:spPr/>
    </dgm:pt>
    <dgm:pt modelId="{72DAD0DC-B968-425A-ACDA-AF6F88C2510A}" type="pres">
      <dgm:prSet presAssocID="{1425248F-4A5D-4300-8FB8-921D865485F6}" presName="compNode" presStyleCnt="0"/>
      <dgm:spPr/>
    </dgm:pt>
    <dgm:pt modelId="{715C2606-55CA-431D-9D53-DD77A55150C4}" type="pres">
      <dgm:prSet presAssocID="{1425248F-4A5D-4300-8FB8-921D865485F6}" presName="bgRect" presStyleLbl="bgShp" presStyleIdx="2" presStyleCnt="5"/>
      <dgm:spPr/>
    </dgm:pt>
    <dgm:pt modelId="{CC58EEFB-DBFA-4A6F-91EA-BBC996BA0E3E}" type="pres">
      <dgm:prSet presAssocID="{1425248F-4A5D-4300-8FB8-921D865485F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bel"/>
        </a:ext>
      </dgm:extLst>
    </dgm:pt>
    <dgm:pt modelId="{C0F59B08-E21D-4748-BA02-32BB958EF6CC}" type="pres">
      <dgm:prSet presAssocID="{1425248F-4A5D-4300-8FB8-921D865485F6}" presName="spaceRect" presStyleCnt="0"/>
      <dgm:spPr/>
    </dgm:pt>
    <dgm:pt modelId="{B13A12F0-610E-4DC6-89E8-99610AADBC92}" type="pres">
      <dgm:prSet presAssocID="{1425248F-4A5D-4300-8FB8-921D865485F6}" presName="parTx" presStyleLbl="revTx" presStyleIdx="2" presStyleCnt="5">
        <dgm:presLayoutVars>
          <dgm:chMax val="0"/>
          <dgm:chPref val="0"/>
        </dgm:presLayoutVars>
      </dgm:prSet>
      <dgm:spPr/>
    </dgm:pt>
    <dgm:pt modelId="{35F02EB4-6F26-4496-B7B2-5014EC76E401}" type="pres">
      <dgm:prSet presAssocID="{A43CDFD2-4773-491D-9D80-E7654B78BA9F}" presName="sibTrans" presStyleCnt="0"/>
      <dgm:spPr/>
    </dgm:pt>
    <dgm:pt modelId="{83D93D30-4EB8-4D6A-BA26-9C49B7AC35E4}" type="pres">
      <dgm:prSet presAssocID="{28B4B958-1809-4233-82C1-F1D969912FF2}" presName="compNode" presStyleCnt="0"/>
      <dgm:spPr/>
    </dgm:pt>
    <dgm:pt modelId="{884AAF2B-F850-472D-8F57-9896A3C2416F}" type="pres">
      <dgm:prSet presAssocID="{28B4B958-1809-4233-82C1-F1D969912FF2}" presName="bgRect" presStyleLbl="bgShp" presStyleIdx="3" presStyleCnt="5"/>
      <dgm:spPr/>
    </dgm:pt>
    <dgm:pt modelId="{9390D9F9-66EF-4529-B82A-2B545BFF41BF}" type="pres">
      <dgm:prSet presAssocID="{28B4B958-1809-4233-82C1-F1D969912FF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"/>
        </a:ext>
      </dgm:extLst>
    </dgm:pt>
    <dgm:pt modelId="{9F2798F3-723A-45F3-980C-BED9CA5DF984}" type="pres">
      <dgm:prSet presAssocID="{28B4B958-1809-4233-82C1-F1D969912FF2}" presName="spaceRect" presStyleCnt="0"/>
      <dgm:spPr/>
    </dgm:pt>
    <dgm:pt modelId="{675FC329-03E3-4123-87EE-11FA6C17ABE0}" type="pres">
      <dgm:prSet presAssocID="{28B4B958-1809-4233-82C1-F1D969912FF2}" presName="parTx" presStyleLbl="revTx" presStyleIdx="3" presStyleCnt="5">
        <dgm:presLayoutVars>
          <dgm:chMax val="0"/>
          <dgm:chPref val="0"/>
        </dgm:presLayoutVars>
      </dgm:prSet>
      <dgm:spPr/>
    </dgm:pt>
    <dgm:pt modelId="{A60A96B7-EDBB-4371-B6EC-A7C8BC44E7BC}" type="pres">
      <dgm:prSet presAssocID="{A22FD283-962B-45C7-8CAD-CF8E423B7E30}" presName="sibTrans" presStyleCnt="0"/>
      <dgm:spPr/>
    </dgm:pt>
    <dgm:pt modelId="{5A03BF8E-65F1-416A-BA05-874B5AF18938}" type="pres">
      <dgm:prSet presAssocID="{EF6DF54A-272E-413F-ADBB-AC0E38FC0CC1}" presName="compNode" presStyleCnt="0"/>
      <dgm:spPr/>
    </dgm:pt>
    <dgm:pt modelId="{648C4223-A1DE-42BD-8481-38B1E1BA215D}" type="pres">
      <dgm:prSet presAssocID="{EF6DF54A-272E-413F-ADBB-AC0E38FC0CC1}" presName="bgRect" presStyleLbl="bgShp" presStyleIdx="4" presStyleCnt="5"/>
      <dgm:spPr/>
    </dgm:pt>
    <dgm:pt modelId="{7093B60B-78FF-4B0E-9F37-FC7F43B6D86C}" type="pres">
      <dgm:prSet presAssocID="{EF6DF54A-272E-413F-ADBB-AC0E38FC0CC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8E65AF95-7F3F-4C96-8100-D0F9043987F1}" type="pres">
      <dgm:prSet presAssocID="{EF6DF54A-272E-413F-ADBB-AC0E38FC0CC1}" presName="spaceRect" presStyleCnt="0"/>
      <dgm:spPr/>
    </dgm:pt>
    <dgm:pt modelId="{9556DD1F-AFA8-401F-AD18-D42C853F0598}" type="pres">
      <dgm:prSet presAssocID="{EF6DF54A-272E-413F-ADBB-AC0E38FC0CC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81D56D19-D6EA-4FF0-9879-76BD0665FC4F}" srcId="{F551BA4A-406C-4A00-A089-8CF5D0298AA2}" destId="{23C953EE-6BF8-4647-A31D-A0C198EBA388}" srcOrd="0" destOrd="0" parTransId="{A7B9CDB0-EABC-4CBA-9B6F-C3D87F546176}" sibTransId="{6925C048-68FD-4E0A-9395-10EF3208FAAA}"/>
    <dgm:cxn modelId="{DAAE331A-00AD-4A24-B39E-7AFCF4335290}" srcId="{F551BA4A-406C-4A00-A089-8CF5D0298AA2}" destId="{3B221DF1-C3D3-4554-814E-FC7C318B2C65}" srcOrd="1" destOrd="0" parTransId="{E0D87423-DD8C-4406-9707-804352FCA3D5}" sibTransId="{84500CA8-E4DF-428B-A3A2-F4D2AD732477}"/>
    <dgm:cxn modelId="{6D0A8745-2662-42B4-A1B5-8E13BFC67BE4}" type="presOf" srcId="{F551BA4A-406C-4A00-A089-8CF5D0298AA2}" destId="{65CDD0D4-F204-442E-90BA-6E213BD7CB56}" srcOrd="0" destOrd="0" presId="urn:microsoft.com/office/officeart/2018/2/layout/IconVerticalSolidList"/>
    <dgm:cxn modelId="{E0B95447-B164-4A28-9167-F68761C1071D}" type="presOf" srcId="{28B4B958-1809-4233-82C1-F1D969912FF2}" destId="{675FC329-03E3-4123-87EE-11FA6C17ABE0}" srcOrd="0" destOrd="0" presId="urn:microsoft.com/office/officeart/2018/2/layout/IconVerticalSolidList"/>
    <dgm:cxn modelId="{C1F5BD61-F265-48C3-A6E2-A7060710BD1E}" type="presOf" srcId="{EF6DF54A-272E-413F-ADBB-AC0E38FC0CC1}" destId="{9556DD1F-AFA8-401F-AD18-D42C853F0598}" srcOrd="0" destOrd="0" presId="urn:microsoft.com/office/officeart/2018/2/layout/IconVerticalSolidList"/>
    <dgm:cxn modelId="{830FA37E-9BDA-49CB-87BA-65F17505231B}" type="presOf" srcId="{1425248F-4A5D-4300-8FB8-921D865485F6}" destId="{B13A12F0-610E-4DC6-89E8-99610AADBC92}" srcOrd="0" destOrd="0" presId="urn:microsoft.com/office/officeart/2018/2/layout/IconVerticalSolidList"/>
    <dgm:cxn modelId="{500FC48F-AB19-48D1-912D-EC024C673FAA}" type="presOf" srcId="{23C953EE-6BF8-4647-A31D-A0C198EBA388}" destId="{2B7F624F-2878-4A1C-91CE-DBA1D40B18FC}" srcOrd="0" destOrd="0" presId="urn:microsoft.com/office/officeart/2018/2/layout/IconVerticalSolidList"/>
    <dgm:cxn modelId="{78DF7392-9E40-46D4-A9F6-A6B476D9C5E6}" srcId="{F551BA4A-406C-4A00-A089-8CF5D0298AA2}" destId="{1425248F-4A5D-4300-8FB8-921D865485F6}" srcOrd="2" destOrd="0" parTransId="{90A65F85-29B2-4EFB-A845-370679C1DA12}" sibTransId="{A43CDFD2-4773-491D-9D80-E7654B78BA9F}"/>
    <dgm:cxn modelId="{9DE29AA5-850C-4729-8830-7FAB93228B1C}" srcId="{F551BA4A-406C-4A00-A089-8CF5D0298AA2}" destId="{28B4B958-1809-4233-82C1-F1D969912FF2}" srcOrd="3" destOrd="0" parTransId="{E4BF2392-54FD-4B6A-BC86-114F5F2AEE34}" sibTransId="{A22FD283-962B-45C7-8CAD-CF8E423B7E30}"/>
    <dgm:cxn modelId="{96EB97B6-7C16-4371-9CBF-0354414FDF8A}" type="presOf" srcId="{3B221DF1-C3D3-4554-814E-FC7C318B2C65}" destId="{E5FD91B6-2646-4E88-90B6-E4E4A0762B1D}" srcOrd="0" destOrd="0" presId="urn:microsoft.com/office/officeart/2018/2/layout/IconVerticalSolidList"/>
    <dgm:cxn modelId="{C2EBE2C1-D922-46BC-8B8E-E0385291BC94}" srcId="{F551BA4A-406C-4A00-A089-8CF5D0298AA2}" destId="{EF6DF54A-272E-413F-ADBB-AC0E38FC0CC1}" srcOrd="4" destOrd="0" parTransId="{F35F97DE-9553-42F6-BAEA-B96A0F26D052}" sibTransId="{A5D5BDF4-B08E-4918-9EA6-72F4578D9302}"/>
    <dgm:cxn modelId="{6E3CEF22-2255-42C7-BC13-F8CDDD87EDC7}" type="presParOf" srcId="{65CDD0D4-F204-442E-90BA-6E213BD7CB56}" destId="{DA81BA61-D8B0-4692-8278-697DC6460B77}" srcOrd="0" destOrd="0" presId="urn:microsoft.com/office/officeart/2018/2/layout/IconVerticalSolidList"/>
    <dgm:cxn modelId="{52B0E0E9-C359-41DF-A4C4-AD3A32C09FA2}" type="presParOf" srcId="{DA81BA61-D8B0-4692-8278-697DC6460B77}" destId="{7C538DF4-1E1F-43F9-804C-599EA86875B1}" srcOrd="0" destOrd="0" presId="urn:microsoft.com/office/officeart/2018/2/layout/IconVerticalSolidList"/>
    <dgm:cxn modelId="{C6044D59-DFC6-4585-9329-75899766F8C1}" type="presParOf" srcId="{DA81BA61-D8B0-4692-8278-697DC6460B77}" destId="{58CA399A-12DC-4D56-B636-88463C4C77D0}" srcOrd="1" destOrd="0" presId="urn:microsoft.com/office/officeart/2018/2/layout/IconVerticalSolidList"/>
    <dgm:cxn modelId="{F293FA6B-C84E-4482-8287-BA2C6DC2600C}" type="presParOf" srcId="{DA81BA61-D8B0-4692-8278-697DC6460B77}" destId="{7AA8ADB5-ACDB-498A-B940-95CC09B7E5EF}" srcOrd="2" destOrd="0" presId="urn:microsoft.com/office/officeart/2018/2/layout/IconVerticalSolidList"/>
    <dgm:cxn modelId="{DBD7DDD7-1FBC-4372-8B07-21585265E3C1}" type="presParOf" srcId="{DA81BA61-D8B0-4692-8278-697DC6460B77}" destId="{2B7F624F-2878-4A1C-91CE-DBA1D40B18FC}" srcOrd="3" destOrd="0" presId="urn:microsoft.com/office/officeart/2018/2/layout/IconVerticalSolidList"/>
    <dgm:cxn modelId="{AE181B45-F91E-4138-9543-468F892A5468}" type="presParOf" srcId="{65CDD0D4-F204-442E-90BA-6E213BD7CB56}" destId="{FE0FEA4D-B1E5-43C3-B09D-D9D4387F4446}" srcOrd="1" destOrd="0" presId="urn:microsoft.com/office/officeart/2018/2/layout/IconVerticalSolidList"/>
    <dgm:cxn modelId="{F0D34C88-B323-41FA-8514-761BB1AD9C0B}" type="presParOf" srcId="{65CDD0D4-F204-442E-90BA-6E213BD7CB56}" destId="{1AAF6A7E-7184-4C9B-A76A-408FF621A6C6}" srcOrd="2" destOrd="0" presId="urn:microsoft.com/office/officeart/2018/2/layout/IconVerticalSolidList"/>
    <dgm:cxn modelId="{235B3BFF-908A-4B66-9C66-E6F636FDE629}" type="presParOf" srcId="{1AAF6A7E-7184-4C9B-A76A-408FF621A6C6}" destId="{1C4901C5-5F2C-401B-82FE-410C222B83AD}" srcOrd="0" destOrd="0" presId="urn:microsoft.com/office/officeart/2018/2/layout/IconVerticalSolidList"/>
    <dgm:cxn modelId="{6B8D5A97-69B2-4CED-A106-F282119D5520}" type="presParOf" srcId="{1AAF6A7E-7184-4C9B-A76A-408FF621A6C6}" destId="{A034B6F9-D04E-4E02-B416-65F002D527D3}" srcOrd="1" destOrd="0" presId="urn:microsoft.com/office/officeart/2018/2/layout/IconVerticalSolidList"/>
    <dgm:cxn modelId="{0E479DE7-D795-4863-B1A8-420BEC3EE205}" type="presParOf" srcId="{1AAF6A7E-7184-4C9B-A76A-408FF621A6C6}" destId="{52ED4686-7AC6-4FCB-A575-E96033761D87}" srcOrd="2" destOrd="0" presId="urn:microsoft.com/office/officeart/2018/2/layout/IconVerticalSolidList"/>
    <dgm:cxn modelId="{CFCC3DC7-0D5C-4528-98F0-9FA78BB06BD5}" type="presParOf" srcId="{1AAF6A7E-7184-4C9B-A76A-408FF621A6C6}" destId="{E5FD91B6-2646-4E88-90B6-E4E4A0762B1D}" srcOrd="3" destOrd="0" presId="urn:microsoft.com/office/officeart/2018/2/layout/IconVerticalSolidList"/>
    <dgm:cxn modelId="{623A040D-5F02-4398-A6C5-CBD9C025CE0A}" type="presParOf" srcId="{65CDD0D4-F204-442E-90BA-6E213BD7CB56}" destId="{CBB8BF7C-30EE-4F5D-8C2A-5FDB065AAE10}" srcOrd="3" destOrd="0" presId="urn:microsoft.com/office/officeart/2018/2/layout/IconVerticalSolidList"/>
    <dgm:cxn modelId="{6DA1CD02-1FAB-45F7-A78F-7625D28640FA}" type="presParOf" srcId="{65CDD0D4-F204-442E-90BA-6E213BD7CB56}" destId="{72DAD0DC-B968-425A-ACDA-AF6F88C2510A}" srcOrd="4" destOrd="0" presId="urn:microsoft.com/office/officeart/2018/2/layout/IconVerticalSolidList"/>
    <dgm:cxn modelId="{1A28A30E-0B10-4D4F-BA15-B6FDE00A4CFD}" type="presParOf" srcId="{72DAD0DC-B968-425A-ACDA-AF6F88C2510A}" destId="{715C2606-55CA-431D-9D53-DD77A55150C4}" srcOrd="0" destOrd="0" presId="urn:microsoft.com/office/officeart/2018/2/layout/IconVerticalSolidList"/>
    <dgm:cxn modelId="{F522E69A-5C70-4873-A44D-48A915840886}" type="presParOf" srcId="{72DAD0DC-B968-425A-ACDA-AF6F88C2510A}" destId="{CC58EEFB-DBFA-4A6F-91EA-BBC996BA0E3E}" srcOrd="1" destOrd="0" presId="urn:microsoft.com/office/officeart/2018/2/layout/IconVerticalSolidList"/>
    <dgm:cxn modelId="{C6E18732-89EE-469F-A7D4-8503F829E87D}" type="presParOf" srcId="{72DAD0DC-B968-425A-ACDA-AF6F88C2510A}" destId="{C0F59B08-E21D-4748-BA02-32BB958EF6CC}" srcOrd="2" destOrd="0" presId="urn:microsoft.com/office/officeart/2018/2/layout/IconVerticalSolidList"/>
    <dgm:cxn modelId="{F306ED7C-3F1B-4F8D-B5EA-66265BD3799D}" type="presParOf" srcId="{72DAD0DC-B968-425A-ACDA-AF6F88C2510A}" destId="{B13A12F0-610E-4DC6-89E8-99610AADBC92}" srcOrd="3" destOrd="0" presId="urn:microsoft.com/office/officeart/2018/2/layout/IconVerticalSolidList"/>
    <dgm:cxn modelId="{D4A45EF5-AEEB-4C80-A766-EE1ACE88AE40}" type="presParOf" srcId="{65CDD0D4-F204-442E-90BA-6E213BD7CB56}" destId="{35F02EB4-6F26-4496-B7B2-5014EC76E401}" srcOrd="5" destOrd="0" presId="urn:microsoft.com/office/officeart/2018/2/layout/IconVerticalSolidList"/>
    <dgm:cxn modelId="{63376513-6848-4ED7-B77A-87E45379CC8C}" type="presParOf" srcId="{65CDD0D4-F204-442E-90BA-6E213BD7CB56}" destId="{83D93D30-4EB8-4D6A-BA26-9C49B7AC35E4}" srcOrd="6" destOrd="0" presId="urn:microsoft.com/office/officeart/2018/2/layout/IconVerticalSolidList"/>
    <dgm:cxn modelId="{975AF985-8D95-44A0-9A28-95FA36E82868}" type="presParOf" srcId="{83D93D30-4EB8-4D6A-BA26-9C49B7AC35E4}" destId="{884AAF2B-F850-472D-8F57-9896A3C2416F}" srcOrd="0" destOrd="0" presId="urn:microsoft.com/office/officeart/2018/2/layout/IconVerticalSolidList"/>
    <dgm:cxn modelId="{B0851FCF-AD80-4070-A916-C964432FCE36}" type="presParOf" srcId="{83D93D30-4EB8-4D6A-BA26-9C49B7AC35E4}" destId="{9390D9F9-66EF-4529-B82A-2B545BFF41BF}" srcOrd="1" destOrd="0" presId="urn:microsoft.com/office/officeart/2018/2/layout/IconVerticalSolidList"/>
    <dgm:cxn modelId="{84D55D06-19DB-45FA-A9BC-900DA0E711E2}" type="presParOf" srcId="{83D93D30-4EB8-4D6A-BA26-9C49B7AC35E4}" destId="{9F2798F3-723A-45F3-980C-BED9CA5DF984}" srcOrd="2" destOrd="0" presId="urn:microsoft.com/office/officeart/2018/2/layout/IconVerticalSolidList"/>
    <dgm:cxn modelId="{DC7485CD-EE55-466C-ADA1-EDC522D4C51C}" type="presParOf" srcId="{83D93D30-4EB8-4D6A-BA26-9C49B7AC35E4}" destId="{675FC329-03E3-4123-87EE-11FA6C17ABE0}" srcOrd="3" destOrd="0" presId="urn:microsoft.com/office/officeart/2018/2/layout/IconVerticalSolidList"/>
    <dgm:cxn modelId="{43DE273C-56B4-424D-B122-16F0FDFC37C5}" type="presParOf" srcId="{65CDD0D4-F204-442E-90BA-6E213BD7CB56}" destId="{A60A96B7-EDBB-4371-B6EC-A7C8BC44E7BC}" srcOrd="7" destOrd="0" presId="urn:microsoft.com/office/officeart/2018/2/layout/IconVerticalSolidList"/>
    <dgm:cxn modelId="{54D0F3B7-DFC2-453C-9908-4E668B23506A}" type="presParOf" srcId="{65CDD0D4-F204-442E-90BA-6E213BD7CB56}" destId="{5A03BF8E-65F1-416A-BA05-874B5AF18938}" srcOrd="8" destOrd="0" presId="urn:microsoft.com/office/officeart/2018/2/layout/IconVerticalSolidList"/>
    <dgm:cxn modelId="{2AA064B1-A39B-4A77-9C9C-6E9CA272E3AE}" type="presParOf" srcId="{5A03BF8E-65F1-416A-BA05-874B5AF18938}" destId="{648C4223-A1DE-42BD-8481-38B1E1BA215D}" srcOrd="0" destOrd="0" presId="urn:microsoft.com/office/officeart/2018/2/layout/IconVerticalSolidList"/>
    <dgm:cxn modelId="{50175E16-3E5F-46B1-AB58-0B9F976602B3}" type="presParOf" srcId="{5A03BF8E-65F1-416A-BA05-874B5AF18938}" destId="{7093B60B-78FF-4B0E-9F37-FC7F43B6D86C}" srcOrd="1" destOrd="0" presId="urn:microsoft.com/office/officeart/2018/2/layout/IconVerticalSolidList"/>
    <dgm:cxn modelId="{97E909FD-ABA0-4D49-B7C8-9A2E1F78164B}" type="presParOf" srcId="{5A03BF8E-65F1-416A-BA05-874B5AF18938}" destId="{8E65AF95-7F3F-4C96-8100-D0F9043987F1}" srcOrd="2" destOrd="0" presId="urn:microsoft.com/office/officeart/2018/2/layout/IconVerticalSolidList"/>
    <dgm:cxn modelId="{D53BFF1B-BC59-47FC-BBCC-547F43BE46F3}" type="presParOf" srcId="{5A03BF8E-65F1-416A-BA05-874B5AF18938}" destId="{9556DD1F-AFA8-401F-AD18-D42C853F059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5008B6-D6E4-43F9-8F01-404D9E33C2DE}">
      <dsp:nvSpPr>
        <dsp:cNvPr id="0" name=""/>
        <dsp:cNvSpPr/>
      </dsp:nvSpPr>
      <dsp:spPr>
        <a:xfrm>
          <a:off x="0" y="2185"/>
          <a:ext cx="6832212" cy="110745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9AF7B8-BC58-4665-889D-C29AD36E5BD9}">
      <dsp:nvSpPr>
        <dsp:cNvPr id="0" name=""/>
        <dsp:cNvSpPr/>
      </dsp:nvSpPr>
      <dsp:spPr>
        <a:xfrm>
          <a:off x="335004" y="251362"/>
          <a:ext cx="609099" cy="6090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145BE0-6175-4467-B1C9-088379D354C7}">
      <dsp:nvSpPr>
        <dsp:cNvPr id="0" name=""/>
        <dsp:cNvSpPr/>
      </dsp:nvSpPr>
      <dsp:spPr>
        <a:xfrm>
          <a:off x="1279109" y="2185"/>
          <a:ext cx="5553102" cy="1107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06" tIns="117206" rIns="117206" bIns="117206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HTML is short for HyperText Markup Language. It’s code that we use to:</a:t>
          </a:r>
        </a:p>
      </dsp:txBody>
      <dsp:txXfrm>
        <a:off x="1279109" y="2185"/>
        <a:ext cx="5553102" cy="1107454"/>
      </dsp:txXfrm>
    </dsp:sp>
    <dsp:sp modelId="{0B7DDA95-D0A8-4A2A-979F-387F8FD20984}">
      <dsp:nvSpPr>
        <dsp:cNvPr id="0" name=""/>
        <dsp:cNvSpPr/>
      </dsp:nvSpPr>
      <dsp:spPr>
        <a:xfrm>
          <a:off x="0" y="1386503"/>
          <a:ext cx="6832212" cy="110745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A4E8DB-7186-4812-B967-E665605AE67D}">
      <dsp:nvSpPr>
        <dsp:cNvPr id="0" name=""/>
        <dsp:cNvSpPr/>
      </dsp:nvSpPr>
      <dsp:spPr>
        <a:xfrm>
          <a:off x="335004" y="1635680"/>
          <a:ext cx="609099" cy="6090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C39BD1-624A-47E6-8604-5EAA8DD34592}">
      <dsp:nvSpPr>
        <dsp:cNvPr id="0" name=""/>
        <dsp:cNvSpPr/>
      </dsp:nvSpPr>
      <dsp:spPr>
        <a:xfrm>
          <a:off x="1279109" y="1386503"/>
          <a:ext cx="5553102" cy="1107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06" tIns="117206" rIns="117206" bIns="117206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create documents that are stored on the World Wide Web and displayed in a browser.</a:t>
          </a:r>
        </a:p>
      </dsp:txBody>
      <dsp:txXfrm>
        <a:off x="1279109" y="1386503"/>
        <a:ext cx="5553102" cy="1107454"/>
      </dsp:txXfrm>
    </dsp:sp>
    <dsp:sp modelId="{75D6E48B-7515-4707-B095-1464C0E257DB}">
      <dsp:nvSpPr>
        <dsp:cNvPr id="0" name=""/>
        <dsp:cNvSpPr/>
      </dsp:nvSpPr>
      <dsp:spPr>
        <a:xfrm>
          <a:off x="0" y="2770821"/>
          <a:ext cx="6832212" cy="110745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04A6DC-6984-443A-83B9-FEFE434C0B59}">
      <dsp:nvSpPr>
        <dsp:cNvPr id="0" name=""/>
        <dsp:cNvSpPr/>
      </dsp:nvSpPr>
      <dsp:spPr>
        <a:xfrm>
          <a:off x="335004" y="3019998"/>
          <a:ext cx="609099" cy="6090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8C98AC-AA25-4B9A-9AA7-8F267CACCC8A}">
      <dsp:nvSpPr>
        <dsp:cNvPr id="0" name=""/>
        <dsp:cNvSpPr/>
      </dsp:nvSpPr>
      <dsp:spPr>
        <a:xfrm>
          <a:off x="1279109" y="2770821"/>
          <a:ext cx="5553102" cy="1107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06" tIns="117206" rIns="117206" bIns="117206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provide a basic structure for our web page - the bones of the web page.</a:t>
          </a:r>
        </a:p>
      </dsp:txBody>
      <dsp:txXfrm>
        <a:off x="1279109" y="2770821"/>
        <a:ext cx="5553102" cy="1107454"/>
      </dsp:txXfrm>
    </dsp:sp>
    <dsp:sp modelId="{CFC4D676-18E0-4BD9-9D6A-1CDBB7643CD0}">
      <dsp:nvSpPr>
        <dsp:cNvPr id="0" name=""/>
        <dsp:cNvSpPr/>
      </dsp:nvSpPr>
      <dsp:spPr>
        <a:xfrm>
          <a:off x="0" y="4155139"/>
          <a:ext cx="6832212" cy="110745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D9186D-9CA0-4267-AD9E-8ADFBC4C627F}">
      <dsp:nvSpPr>
        <dsp:cNvPr id="0" name=""/>
        <dsp:cNvSpPr/>
      </dsp:nvSpPr>
      <dsp:spPr>
        <a:xfrm>
          <a:off x="335004" y="4404316"/>
          <a:ext cx="609099" cy="60909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AD6539-3B53-4004-B9EA-64B5D53798E2}">
      <dsp:nvSpPr>
        <dsp:cNvPr id="0" name=""/>
        <dsp:cNvSpPr/>
      </dsp:nvSpPr>
      <dsp:spPr>
        <a:xfrm>
          <a:off x="1279109" y="4155139"/>
          <a:ext cx="5553102" cy="1107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06" tIns="117206" rIns="117206" bIns="117206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ensure proper loading of text and images for our browser to display.</a:t>
          </a:r>
        </a:p>
      </dsp:txBody>
      <dsp:txXfrm>
        <a:off x="1279109" y="4155139"/>
        <a:ext cx="5553102" cy="11074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989F2C-9CCF-4135-903F-B6C98E67FC8A}">
      <dsp:nvSpPr>
        <dsp:cNvPr id="0" name=""/>
        <dsp:cNvSpPr/>
      </dsp:nvSpPr>
      <dsp:spPr>
        <a:xfrm>
          <a:off x="0" y="855526"/>
          <a:ext cx="6832212" cy="157943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73532A-9B81-45D0-8BDD-E78DA60337CF}">
      <dsp:nvSpPr>
        <dsp:cNvPr id="0" name=""/>
        <dsp:cNvSpPr/>
      </dsp:nvSpPr>
      <dsp:spPr>
        <a:xfrm>
          <a:off x="477778" y="1210899"/>
          <a:ext cx="868688" cy="8686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922FE6-EC61-48CC-B543-4AC9FB6F17B4}">
      <dsp:nvSpPr>
        <dsp:cNvPr id="0" name=""/>
        <dsp:cNvSpPr/>
      </dsp:nvSpPr>
      <dsp:spPr>
        <a:xfrm>
          <a:off x="1824245" y="855526"/>
          <a:ext cx="5007966" cy="1579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157" tIns="167157" rIns="167157" bIns="16715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Every web page you see on the World Wide Web is written using HTML code. Buttons, images, forms, sections of text - these are all elements that are created with HTML.</a:t>
          </a:r>
        </a:p>
      </dsp:txBody>
      <dsp:txXfrm>
        <a:off x="1824245" y="855526"/>
        <a:ext cx="5007966" cy="1579433"/>
      </dsp:txXfrm>
    </dsp:sp>
    <dsp:sp modelId="{02D4DF73-F244-4A48-A34F-99D9D7D54F18}">
      <dsp:nvSpPr>
        <dsp:cNvPr id="0" name=""/>
        <dsp:cNvSpPr/>
      </dsp:nvSpPr>
      <dsp:spPr>
        <a:xfrm>
          <a:off x="0" y="2829818"/>
          <a:ext cx="6832212" cy="157943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140E68-0A71-446B-8449-F236B2AB0BCC}">
      <dsp:nvSpPr>
        <dsp:cNvPr id="0" name=""/>
        <dsp:cNvSpPr/>
      </dsp:nvSpPr>
      <dsp:spPr>
        <a:xfrm>
          <a:off x="477778" y="3185191"/>
          <a:ext cx="868688" cy="8686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24C247-CDE3-458D-A732-04DA328B07FD}">
      <dsp:nvSpPr>
        <dsp:cNvPr id="0" name=""/>
        <dsp:cNvSpPr/>
      </dsp:nvSpPr>
      <dsp:spPr>
        <a:xfrm>
          <a:off x="1824245" y="2829818"/>
          <a:ext cx="5007966" cy="1579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157" tIns="167157" rIns="167157" bIns="16715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If we think of our web page as a human body, HTML is the bone structure. We can add skin and clothing to the body by using CSS, but only once we have that skeletal structure in place.</a:t>
          </a:r>
        </a:p>
      </dsp:txBody>
      <dsp:txXfrm>
        <a:off x="1824245" y="2829818"/>
        <a:ext cx="5007966" cy="15794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538DF4-1E1F-43F9-804C-599EA86875B1}">
      <dsp:nvSpPr>
        <dsp:cNvPr id="0" name=""/>
        <dsp:cNvSpPr/>
      </dsp:nvSpPr>
      <dsp:spPr>
        <a:xfrm>
          <a:off x="0" y="4113"/>
          <a:ext cx="6832212" cy="8760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CA399A-12DC-4D56-B636-88463C4C77D0}">
      <dsp:nvSpPr>
        <dsp:cNvPr id="0" name=""/>
        <dsp:cNvSpPr/>
      </dsp:nvSpPr>
      <dsp:spPr>
        <a:xfrm>
          <a:off x="265017" y="201233"/>
          <a:ext cx="481850" cy="4818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7F624F-2878-4A1C-91CE-DBA1D40B18FC}">
      <dsp:nvSpPr>
        <dsp:cNvPr id="0" name=""/>
        <dsp:cNvSpPr/>
      </dsp:nvSpPr>
      <dsp:spPr>
        <a:xfrm>
          <a:off x="1011886" y="4113"/>
          <a:ext cx="5820325" cy="876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20" tIns="92720" rIns="92720" bIns="927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essence of HTML programming is tags</a:t>
          </a:r>
        </a:p>
      </dsp:txBody>
      <dsp:txXfrm>
        <a:off x="1011886" y="4113"/>
        <a:ext cx="5820325" cy="876092"/>
      </dsp:txXfrm>
    </dsp:sp>
    <dsp:sp modelId="{1C4901C5-5F2C-401B-82FE-410C222B83AD}">
      <dsp:nvSpPr>
        <dsp:cNvPr id="0" name=""/>
        <dsp:cNvSpPr/>
      </dsp:nvSpPr>
      <dsp:spPr>
        <a:xfrm>
          <a:off x="0" y="1099228"/>
          <a:ext cx="6832212" cy="87609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34B6F9-D04E-4E02-B416-65F002D527D3}">
      <dsp:nvSpPr>
        <dsp:cNvPr id="0" name=""/>
        <dsp:cNvSpPr/>
      </dsp:nvSpPr>
      <dsp:spPr>
        <a:xfrm>
          <a:off x="265017" y="1296349"/>
          <a:ext cx="481850" cy="4818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FD91B6-2646-4E88-90B6-E4E4A0762B1D}">
      <dsp:nvSpPr>
        <dsp:cNvPr id="0" name=""/>
        <dsp:cNvSpPr/>
      </dsp:nvSpPr>
      <dsp:spPr>
        <a:xfrm>
          <a:off x="1011886" y="1099228"/>
          <a:ext cx="5820325" cy="876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20" tIns="92720" rIns="92720" bIns="927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 tag is a keyword enclosed by angle brackets ( Example: &lt;I&gt; )</a:t>
          </a:r>
        </a:p>
      </dsp:txBody>
      <dsp:txXfrm>
        <a:off x="1011886" y="1099228"/>
        <a:ext cx="5820325" cy="876092"/>
      </dsp:txXfrm>
    </dsp:sp>
    <dsp:sp modelId="{715C2606-55CA-431D-9D53-DD77A55150C4}">
      <dsp:nvSpPr>
        <dsp:cNvPr id="0" name=""/>
        <dsp:cNvSpPr/>
      </dsp:nvSpPr>
      <dsp:spPr>
        <a:xfrm>
          <a:off x="0" y="2194343"/>
          <a:ext cx="6832212" cy="87609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58EEFB-DBFA-4A6F-91EA-BBC996BA0E3E}">
      <dsp:nvSpPr>
        <dsp:cNvPr id="0" name=""/>
        <dsp:cNvSpPr/>
      </dsp:nvSpPr>
      <dsp:spPr>
        <a:xfrm>
          <a:off x="265017" y="2391464"/>
          <a:ext cx="481850" cy="4818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3A12F0-610E-4DC6-89E8-99610AADBC92}">
      <dsp:nvSpPr>
        <dsp:cNvPr id="0" name=""/>
        <dsp:cNvSpPr/>
      </dsp:nvSpPr>
      <dsp:spPr>
        <a:xfrm>
          <a:off x="1011886" y="2194343"/>
          <a:ext cx="5820325" cy="876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20" tIns="92720" rIns="92720" bIns="927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There are opening and closing tags for many but not all tags; The affected text is between the two tags </a:t>
          </a:r>
        </a:p>
      </dsp:txBody>
      <dsp:txXfrm>
        <a:off x="1011886" y="2194343"/>
        <a:ext cx="5820325" cy="876092"/>
      </dsp:txXfrm>
    </dsp:sp>
    <dsp:sp modelId="{884AAF2B-F850-472D-8F57-9896A3C2416F}">
      <dsp:nvSpPr>
        <dsp:cNvPr id="0" name=""/>
        <dsp:cNvSpPr/>
      </dsp:nvSpPr>
      <dsp:spPr>
        <a:xfrm>
          <a:off x="0" y="3289458"/>
          <a:ext cx="6832212" cy="87609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90D9F9-66EF-4529-B82A-2B545BFF41BF}">
      <dsp:nvSpPr>
        <dsp:cNvPr id="0" name=""/>
        <dsp:cNvSpPr/>
      </dsp:nvSpPr>
      <dsp:spPr>
        <a:xfrm>
          <a:off x="265017" y="3486579"/>
          <a:ext cx="481850" cy="4818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C329-03E3-4123-87EE-11FA6C17ABE0}">
      <dsp:nvSpPr>
        <dsp:cNvPr id="0" name=""/>
        <dsp:cNvSpPr/>
      </dsp:nvSpPr>
      <dsp:spPr>
        <a:xfrm>
          <a:off x="1011886" y="3289458"/>
          <a:ext cx="5820325" cy="876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20" tIns="92720" rIns="92720" bIns="927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opening and closing tags use the same command except the closing tag contains and additional forward slash /</a:t>
          </a:r>
        </a:p>
      </dsp:txBody>
      <dsp:txXfrm>
        <a:off x="1011886" y="3289458"/>
        <a:ext cx="5820325" cy="876092"/>
      </dsp:txXfrm>
    </dsp:sp>
    <dsp:sp modelId="{648C4223-A1DE-42BD-8481-38B1E1BA215D}">
      <dsp:nvSpPr>
        <dsp:cNvPr id="0" name=""/>
        <dsp:cNvSpPr/>
      </dsp:nvSpPr>
      <dsp:spPr>
        <a:xfrm>
          <a:off x="0" y="4384573"/>
          <a:ext cx="6832212" cy="87609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93B60B-78FF-4B0E-9F37-FC7F43B6D86C}">
      <dsp:nvSpPr>
        <dsp:cNvPr id="0" name=""/>
        <dsp:cNvSpPr/>
      </dsp:nvSpPr>
      <dsp:spPr>
        <a:xfrm>
          <a:off x="265017" y="4581694"/>
          <a:ext cx="481850" cy="48185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56DD1F-AFA8-401F-AD18-D42C853F0598}">
      <dsp:nvSpPr>
        <dsp:cNvPr id="0" name=""/>
        <dsp:cNvSpPr/>
      </dsp:nvSpPr>
      <dsp:spPr>
        <a:xfrm>
          <a:off x="1011886" y="4384573"/>
          <a:ext cx="5820325" cy="876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20" tIns="92720" rIns="92720" bIns="927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For example, the expression &lt;B&gt; Warning &lt;/B&gt; would cause the word ‘Warning’ to appear in bold face on a Web page</a:t>
          </a:r>
        </a:p>
      </dsp:txBody>
      <dsp:txXfrm>
        <a:off x="1011886" y="4384573"/>
        <a:ext cx="5820325" cy="8760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99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7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07921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189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02601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94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0919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3508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830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9975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699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6033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8269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2142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685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9112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118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988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8672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881456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22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8417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7158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2486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605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01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68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4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846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292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8165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587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069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  <p:sldLayoutId id="2147483964" r:id="rId5"/>
    <p:sldLayoutId id="2147483965" r:id="rId6"/>
    <p:sldLayoutId id="2147483966" r:id="rId7"/>
    <p:sldLayoutId id="2147483967" r:id="rId8"/>
    <p:sldLayoutId id="2147483968" r:id="rId9"/>
    <p:sldLayoutId id="2147483969" r:id="rId10"/>
    <p:sldLayoutId id="2147483970" r:id="rId11"/>
    <p:sldLayoutId id="2147483971" r:id="rId12"/>
    <p:sldLayoutId id="2147483972" r:id="rId13"/>
    <p:sldLayoutId id="2147483973" r:id="rId14"/>
    <p:sldLayoutId id="2147483974" r:id="rId15"/>
    <p:sldLayoutId id="214748397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5B657F-A499-EA42-B13A-2AAD9B3C9C13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919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7" r:id="rId1"/>
    <p:sldLayoutId id="2147484098" r:id="rId2"/>
    <p:sldLayoutId id="2147484099" r:id="rId3"/>
    <p:sldLayoutId id="2147484100" r:id="rId4"/>
    <p:sldLayoutId id="2147484101" r:id="rId5"/>
    <p:sldLayoutId id="2147484102" r:id="rId6"/>
    <p:sldLayoutId id="2147484103" r:id="rId7"/>
    <p:sldLayoutId id="2147484104" r:id="rId8"/>
    <p:sldLayoutId id="2147484105" r:id="rId9"/>
    <p:sldLayoutId id="2147484106" r:id="rId10"/>
    <p:sldLayoutId id="2147484107" r:id="rId11"/>
    <p:sldLayoutId id="2147484108" r:id="rId12"/>
    <p:sldLayoutId id="2147484109" r:id="rId13"/>
    <p:sldLayoutId id="2147484110" r:id="rId14"/>
    <p:sldLayoutId id="2147484111" r:id="rId15"/>
    <p:sldLayoutId id="214748411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client=safari&amp;source=hp&amp;ei=2WsnXezQB8TI5gKglr2ICA&amp;q=atom+software+&amp;oq=atom+software+&amp;gs_l=psy-ab.3..0l10.693.4508..4773...3.0..1.287.1597.16j2j1......0....1..gws-wiz.....10..35i39j0i67j0i131j0i20i263j0i10.iJ72jnle6FA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01695B43-31F9-4244-9D31-678C0E2D7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8186B16E-3413-455E-AD25-A9FA0C7C7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FCF8FFA5-512C-4844-B3AC-EC12C6E7D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22AE385B-CFC3-45DE-ABB2-22E353A2F2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355C8BF8-564D-4041-92AF-A75E2F2F5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15">
              <a:extLst>
                <a:ext uri="{FF2B5EF4-FFF2-40B4-BE49-F238E27FC236}">
                  <a16:creationId xmlns:a16="http://schemas.microsoft.com/office/drawing/2014/main" id="{349322DE-3527-4994-927F-A809B2AFD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AD2B60AD-C60E-433E-ABE0-BC0DC8096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4" name="Freeform 17">
              <a:extLst>
                <a:ext uri="{FF2B5EF4-FFF2-40B4-BE49-F238E27FC236}">
                  <a16:creationId xmlns:a16="http://schemas.microsoft.com/office/drawing/2014/main" id="{C492CF3E-861F-4675-9F39-A9C793B61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5" name="Freeform 18">
              <a:extLst>
                <a:ext uri="{FF2B5EF4-FFF2-40B4-BE49-F238E27FC236}">
                  <a16:creationId xmlns:a16="http://schemas.microsoft.com/office/drawing/2014/main" id="{214B6796-3278-46A9-B7CA-D6FB3FA602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6" name="Freeform 19">
              <a:extLst>
                <a:ext uri="{FF2B5EF4-FFF2-40B4-BE49-F238E27FC236}">
                  <a16:creationId xmlns:a16="http://schemas.microsoft.com/office/drawing/2014/main" id="{7983788E-CCBA-4DB8-A5F1-D85CCFBCD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7" name="Freeform 20">
              <a:extLst>
                <a:ext uri="{FF2B5EF4-FFF2-40B4-BE49-F238E27FC236}">
                  <a16:creationId xmlns:a16="http://schemas.microsoft.com/office/drawing/2014/main" id="{767B0C9D-44C7-46BA-9BFF-872A61804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8" name="Freeform 21">
              <a:extLst>
                <a:ext uri="{FF2B5EF4-FFF2-40B4-BE49-F238E27FC236}">
                  <a16:creationId xmlns:a16="http://schemas.microsoft.com/office/drawing/2014/main" id="{11F8FFD9-C04F-49B2-96EB-28B7F78AD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9" name="Freeform 22">
              <a:extLst>
                <a:ext uri="{FF2B5EF4-FFF2-40B4-BE49-F238E27FC236}">
                  <a16:creationId xmlns:a16="http://schemas.microsoft.com/office/drawing/2014/main" id="{F4ABFA56-2C1F-44E3-9032-DAB6326812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ACF95E6-7054-4F41-A9EA-EECB0E112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70" name="Freeform 27">
              <a:extLst>
                <a:ext uri="{FF2B5EF4-FFF2-40B4-BE49-F238E27FC236}">
                  <a16:creationId xmlns:a16="http://schemas.microsoft.com/office/drawing/2014/main" id="{BBBD0526-C842-4D59-99D8-D5FC972E3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1" name="Freeform 28">
              <a:extLst>
                <a:ext uri="{FF2B5EF4-FFF2-40B4-BE49-F238E27FC236}">
                  <a16:creationId xmlns:a16="http://schemas.microsoft.com/office/drawing/2014/main" id="{6224A5BC-CF52-49E1-AC83-913742A15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2" name="Freeform 29">
              <a:extLst>
                <a:ext uri="{FF2B5EF4-FFF2-40B4-BE49-F238E27FC236}">
                  <a16:creationId xmlns:a16="http://schemas.microsoft.com/office/drawing/2014/main" id="{7D07C1A0-36C3-416D-829C-19A3509F54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3" name="Freeform 30">
              <a:extLst>
                <a:ext uri="{FF2B5EF4-FFF2-40B4-BE49-F238E27FC236}">
                  <a16:creationId xmlns:a16="http://schemas.microsoft.com/office/drawing/2014/main" id="{E7203C89-47F1-40A6-A5B9-1E750DEF7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4" name="Freeform 31">
              <a:extLst>
                <a:ext uri="{FF2B5EF4-FFF2-40B4-BE49-F238E27FC236}">
                  <a16:creationId xmlns:a16="http://schemas.microsoft.com/office/drawing/2014/main" id="{2412B172-1B47-440E-BA93-BED9D73D5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5" name="Freeform 32">
              <a:extLst>
                <a:ext uri="{FF2B5EF4-FFF2-40B4-BE49-F238E27FC236}">
                  <a16:creationId xmlns:a16="http://schemas.microsoft.com/office/drawing/2014/main" id="{A2FFD2C2-CE80-4892-989E-94BFCA190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6" name="Freeform 33">
              <a:extLst>
                <a:ext uri="{FF2B5EF4-FFF2-40B4-BE49-F238E27FC236}">
                  <a16:creationId xmlns:a16="http://schemas.microsoft.com/office/drawing/2014/main" id="{9F8BA034-8EB0-47F2-80B4-9FFA5DF88A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7" name="Freeform 34">
              <a:extLst>
                <a:ext uri="{FF2B5EF4-FFF2-40B4-BE49-F238E27FC236}">
                  <a16:creationId xmlns:a16="http://schemas.microsoft.com/office/drawing/2014/main" id="{816F4717-2DD2-432E-980F-B70CDE3ADE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8" name="Freeform 35">
              <a:extLst>
                <a:ext uri="{FF2B5EF4-FFF2-40B4-BE49-F238E27FC236}">
                  <a16:creationId xmlns:a16="http://schemas.microsoft.com/office/drawing/2014/main" id="{4EB3558C-ABFF-46C7-926A-1F6F4735C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9" name="Freeform 36">
              <a:extLst>
                <a:ext uri="{FF2B5EF4-FFF2-40B4-BE49-F238E27FC236}">
                  <a16:creationId xmlns:a16="http://schemas.microsoft.com/office/drawing/2014/main" id="{99D63C4C-915B-4552-A9DF-8758A2CCC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0" name="Freeform 37">
              <a:extLst>
                <a:ext uri="{FF2B5EF4-FFF2-40B4-BE49-F238E27FC236}">
                  <a16:creationId xmlns:a16="http://schemas.microsoft.com/office/drawing/2014/main" id="{A6AD63BD-7C29-429E-9739-97284E0C5F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1" name="Freeform 38">
              <a:extLst>
                <a:ext uri="{FF2B5EF4-FFF2-40B4-BE49-F238E27FC236}">
                  <a16:creationId xmlns:a16="http://schemas.microsoft.com/office/drawing/2014/main" id="{DE0312A6-6DFD-4A75-BFD6-A1201963E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740256B3-3A34-4E53-B8DF-35A87BD39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" name="Freeform 11">
            <a:extLst>
              <a:ext uri="{FF2B5EF4-FFF2-40B4-BE49-F238E27FC236}">
                <a16:creationId xmlns:a16="http://schemas.microsoft.com/office/drawing/2014/main" id="{29EB344C-DEF1-425E-BC60-4584EDB4F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6F0F98-F293-0147-99DF-60556620C3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7529" y="449887"/>
            <a:ext cx="4137059" cy="178991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000" dirty="0"/>
              <a:t>Learning HTML CSS JavaScript Bootstrap with Python to Make Websites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794129-F1D9-C543-AFC2-0D3BB87792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8035" y="2401212"/>
            <a:ext cx="4140772" cy="377762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"/>
            </a:pPr>
            <a:r>
              <a:rPr lang="en-US" sz="1600" dirty="0" err="1">
                <a:solidFill>
                  <a:schemeClr val="tx1"/>
                </a:solidFill>
              </a:rPr>
              <a:t>Soumil</a:t>
            </a:r>
            <a:r>
              <a:rPr lang="en-US" sz="1600" dirty="0">
                <a:solidFill>
                  <a:schemeClr val="tx1"/>
                </a:solidFill>
              </a:rPr>
              <a:t> Nitin Shah</a:t>
            </a:r>
          </a:p>
          <a:p>
            <a:pPr>
              <a:buFont typeface="Wingdings 3" charset="2"/>
              <a:buChar char=""/>
            </a:pPr>
            <a:r>
              <a:rPr lang="en-US" sz="1600" dirty="0">
                <a:solidFill>
                  <a:schemeClr val="tx1"/>
                </a:solidFill>
              </a:rPr>
              <a:t>Bachelor in Electronic Engineering </a:t>
            </a:r>
          </a:p>
          <a:p>
            <a:pPr>
              <a:buFont typeface="Wingdings 3" charset="2"/>
              <a:buChar char=""/>
            </a:pPr>
            <a:r>
              <a:rPr lang="en-US" sz="1600" dirty="0">
                <a:solidFill>
                  <a:schemeClr val="tx1"/>
                </a:solidFill>
              </a:rPr>
              <a:t>Master in Electrical Engineering </a:t>
            </a:r>
          </a:p>
          <a:p>
            <a:pPr>
              <a:buFont typeface="Wingdings 3" charset="2"/>
              <a:buChar char=""/>
            </a:pPr>
            <a:r>
              <a:rPr lang="en-US" sz="1600" dirty="0">
                <a:solidFill>
                  <a:schemeClr val="tx1"/>
                </a:solidFill>
              </a:rPr>
              <a:t>Master in Computer </a:t>
            </a:r>
            <a:r>
              <a:rPr lang="en-US" sz="1600" dirty="0" err="1">
                <a:solidFill>
                  <a:schemeClr val="tx1"/>
                </a:solidFill>
              </a:rPr>
              <a:t>Engineeirng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0627ADF-A72F-4FAE-9FD9-FFAB4E9EC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6040" y="645106"/>
            <a:ext cx="5451627" cy="5247747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0A186A-8051-BB48-8C6A-29BF53B13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903" y="809699"/>
            <a:ext cx="1784136" cy="23788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3577804-3BCE-9744-95CB-6E2019471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835" y="809699"/>
            <a:ext cx="2118973" cy="23788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6D80B7-8236-7443-ABD7-599B99DBD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547" y="3349413"/>
            <a:ext cx="2378848" cy="23788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74C34B-12AD-1943-992B-3969FC647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8897" y="3349413"/>
            <a:ext cx="2378848" cy="2378848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D596E895-722E-EA4A-9455-DDB722CA35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2891" y="4050399"/>
            <a:ext cx="1691453" cy="16914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7F9730-BDCD-DE47-BF1F-AE82941479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0217" y="5922444"/>
            <a:ext cx="817516" cy="81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416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D306B45-25EE-434D-ABA9-A27B7932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E6FC9-22FD-B349-97A6-B90196368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019" y="942108"/>
            <a:ext cx="3256550" cy="4969113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Lets us see examples on H Tag with Bootstrap and CSS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42F85E-4939-431E-8B4A-EC07C8E0A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7EBB3F9-D6F7-4F6A-8843-9FEBA15E4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71831"/>
            <a:ext cx="0" cy="320040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D2B17EF-74EB-4C33-B2E2-8E727B2E7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1">
              <a:alpha val="30000"/>
            </a:schemeClr>
          </a:solidFill>
        </p:grpSpPr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0A5F1F8A-3206-4B86-883F-65E98BB6E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6935F8C7-CC88-4243-9786-F3CDBF04A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9AF7BAD9-71B3-40D8-A089-EFF7FE67B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6467094F-AEF0-4D3B-BB76-8B3C1F08B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36F56AF9-DEF1-44E7-BF42-6AAC1AA9D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A43EBE71-20BA-4A40-A513-51667808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1DB39648-7B38-4D0B-93C5-048EC4A45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8DD2661F-DE5F-45EA-B30B-7C6589638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ABF0A0E5-E68E-4183-A913-228692FD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615D8F55-8ACD-4EFE-A832-06E785479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21">
              <a:extLst>
                <a:ext uri="{FF2B5EF4-FFF2-40B4-BE49-F238E27FC236}">
                  <a16:creationId xmlns:a16="http://schemas.microsoft.com/office/drawing/2014/main" id="{0FDF4201-8CEC-474B-A6B1-88039B704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0F60AEA4-B25F-417E-93FC-59686DFBE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D8C5F-74EB-2343-8525-C7BF166F4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9062" y="942108"/>
            <a:ext cx="6455549" cy="4969114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Lets go to Atom</a:t>
            </a:r>
          </a:p>
        </p:txBody>
      </p:sp>
    </p:spTree>
    <p:extLst>
      <p:ext uri="{BB962C8B-B14F-4D97-AF65-F5344CB8AC3E}">
        <p14:creationId xmlns:p14="http://schemas.microsoft.com/office/powerpoint/2010/main" val="3025252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306B45-25EE-434D-ABA9-A27B7932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CBC9FB-3AD2-4E4A-9A7E-32160483E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019" y="942108"/>
            <a:ext cx="3256550" cy="4969113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Lets us see Example on IMG Tag with Bootstrap and CSS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42F85E-4939-431E-8B4A-EC07C8E0A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EBB3F9-D6F7-4F6A-8843-9FEBA15E4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71831"/>
            <a:ext cx="0" cy="320040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2B17EF-74EB-4C33-B2E2-8E727B2E7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1">
              <a:alpha val="30000"/>
            </a:schemeClr>
          </a:solidFill>
        </p:grpSpPr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0A5F1F8A-3206-4B86-883F-65E98BB6E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6935F8C7-CC88-4243-9786-F3CDBF04A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9AF7BAD9-71B3-40D8-A089-EFF7FE67B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6467094F-AEF0-4D3B-BB76-8B3C1F08B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36F56AF9-DEF1-44E7-BF42-6AAC1AA9D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A43EBE71-20BA-4A40-A513-51667808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DB39648-7B38-4D0B-93C5-048EC4A45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8DD2661F-DE5F-45EA-B30B-7C6589638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ABF0A0E5-E68E-4183-A913-228692FD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615D8F55-8ACD-4EFE-A832-06E785479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0FDF4201-8CEC-474B-A6B1-88039B704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0F60AEA4-B25F-417E-93FC-59686DFBE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90B13-F552-C44A-A7DB-A27F272C2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9062" y="942108"/>
            <a:ext cx="6455549" cy="4969114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Lets go to Atom Editor </a:t>
            </a:r>
          </a:p>
        </p:txBody>
      </p:sp>
    </p:spTree>
    <p:extLst>
      <p:ext uri="{BB962C8B-B14F-4D97-AF65-F5344CB8AC3E}">
        <p14:creationId xmlns:p14="http://schemas.microsoft.com/office/powerpoint/2010/main" val="3181064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306B45-25EE-434D-ABA9-A27B7932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40C517-5F64-504F-83F3-E697F9C99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019" y="942108"/>
            <a:ext cx="3256550" cy="496911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Lets us See examples on HREF using Bootstrap and CSS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42F85E-4939-431E-8B4A-EC07C8E0A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EBB3F9-D6F7-4F6A-8843-9FEBA15E4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71831"/>
            <a:ext cx="0" cy="320040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2B17EF-74EB-4C33-B2E2-8E727B2E7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1">
              <a:alpha val="30000"/>
            </a:schemeClr>
          </a:solidFill>
        </p:grpSpPr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0A5F1F8A-3206-4B86-883F-65E98BB6E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6935F8C7-CC88-4243-9786-F3CDBF04A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9AF7BAD9-71B3-40D8-A089-EFF7FE67B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6467094F-AEF0-4D3B-BB76-8B3C1F08B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36F56AF9-DEF1-44E7-BF42-6AAC1AA9D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A43EBE71-20BA-4A40-A513-51667808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DB39648-7B38-4D0B-93C5-048EC4A45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8DD2661F-DE5F-45EA-B30B-7C6589638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ABF0A0E5-E68E-4183-A913-228692FD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615D8F55-8ACD-4EFE-A832-06E785479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0FDF4201-8CEC-474B-A6B1-88039B704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0F60AEA4-B25F-417E-93FC-59686DFBE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F50BF-BEB9-4F49-B0FF-7A957E545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9062" y="942108"/>
            <a:ext cx="6455549" cy="496911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Lest go to Atom Editor and see examples </a:t>
            </a:r>
          </a:p>
        </p:txBody>
      </p:sp>
    </p:spTree>
    <p:extLst>
      <p:ext uri="{BB962C8B-B14F-4D97-AF65-F5344CB8AC3E}">
        <p14:creationId xmlns:p14="http://schemas.microsoft.com/office/powerpoint/2010/main" val="2842321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BB01FB5-37B9-4EBD-AF40-DE68D3CA4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E29A2-8955-B949-9DEC-B2F5470C3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What Is Html?</a:t>
            </a:r>
            <a:br>
              <a:rPr lang="en-US" sz="3200">
                <a:solidFill>
                  <a:schemeClr val="bg1"/>
                </a:solidFill>
              </a:rPr>
            </a:b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6AF6A9A-0638-4916-AD29-9FC8FC07A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9057B2B-0D8C-47F2-836B-2E7DD4621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EF8B808-CC3A-40E8-8BFE-09DED382D1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9547831"/>
              </p:ext>
            </p:extLst>
          </p:nvPr>
        </p:nvGraphicFramePr>
        <p:xfrm>
          <a:off x="47131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1809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BB01FB5-37B9-4EBD-AF40-DE68D3CA4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628B3D-7F11-0547-8183-96221E5D1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When Do We Use Html?</a:t>
            </a:r>
            <a:br>
              <a:rPr lang="en-US" sz="3200" dirty="0">
                <a:solidFill>
                  <a:schemeClr val="bg1"/>
                </a:solidFill>
              </a:rPr>
            </a:br>
            <a:br>
              <a:rPr lang="en-US" sz="3200" dirty="0">
                <a:solidFill>
                  <a:schemeClr val="bg1"/>
                </a:solidFill>
              </a:rPr>
            </a:b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6AF6A9A-0638-4916-AD29-9FC8FC07A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9057B2B-0D8C-47F2-836B-2E7DD4621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48BE0E3-FA5E-472D-BA17-7E088290FA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3833835"/>
              </p:ext>
            </p:extLst>
          </p:nvPr>
        </p:nvGraphicFramePr>
        <p:xfrm>
          <a:off x="47131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2397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27737A0-D7E0-4415-8E90-FD4F69E76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506CE375-B39D-4C51-A858-F4A383311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64EA8B46-395C-41F6-BE09-548B10809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BC7EDC6D-8B00-48D9-B8FD-9B5285FB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DE4BD3C3-5C1B-4305-BFA1-9054820B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4635ED79-E821-4CFD-9F97-D6137E5DC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92FD5F9A-0D1B-4304-AC95-EA6A4E70E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E9BB96F9-6F99-413C-909E-6FCF017C1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1CCAEE3F-DFD6-4F56-91DF-94C71526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A9965128-6557-433B-B75B-BDF307311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6ACA7D22-11B5-4768-B195-51BF6E7C1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A10AD997-8BE7-4F95-8B7C-4E59DA1AC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DE270B5A-1647-4C9C-BA5F-6BC559F86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7D8AB18-1DD7-4D60-B9FA-190B47BB2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AE3C8994-22F6-4B7D-B50B-80ECD1E2A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DDCDE2FF-5BFC-4807-AB1E-D6928F8F4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63EF93F1-6EAF-4409-A623-76533740E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ED3B5256-3F5C-4FDE-8A9A-5A124E92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ED5D4282-BFB9-4BFC-A20D-18E1C4EEA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3E6394EB-0752-433A-BA70-AF42B45F1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DF27BE5F-DA8D-4260-9D0D-69E9CE146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9A6E5CBE-AE54-40B7-9A00-E3975FEAC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6C307890-5461-4D51-ADA6-A3DA6D35B8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3F9B7E4B-6412-4B97-AD48-30B1F61F3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D345D359-869B-4305-B7D7-0B5C4FDEC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2F688B27-AEB8-45BD-9597-78A97EE0D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4EB21FA6-8B6A-4699-8408-91E699800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BA1AABB7-0FD0-4445-8B8B-7A0C680C5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1FF9CEF5-A50D-4B8B-9852-D76F70378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2F288A-02AB-DE42-9F22-51C7F44820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2A31C0-47FB-5E46-ACF1-3FE421B68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2514600"/>
            <a:ext cx="8915399" cy="22627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Software Requirement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700C1-E673-AA4D-9F61-3FAC81584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3" y="4777379"/>
            <a:ext cx="8915399" cy="11262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Atom Software  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Link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0684D86-C9D1-40C3-A9B6-EC935C731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5D3F3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Freeform 33">
            <a:extLst>
              <a:ext uri="{FF2B5EF4-FFF2-40B4-BE49-F238E27FC236}">
                <a16:creationId xmlns:a16="http://schemas.microsoft.com/office/drawing/2014/main" id="{1EDF7896-F56A-49DA-90F3-F5CE8B98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398359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4E9F44E-02E7-4A97-B7DB-1DB0F1F4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154F2546-BFC4-4B9A-B22A-40C22269F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4BB2355B-3CC7-4F78-AEE5-42361DBF4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031B8A19-2FD3-4302-91CF-C8B6F93B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73162A24-700C-424E-96EC-86CB156D0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F0C1D92-E435-4491-B392-AB951E055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212CAD4-9EC5-41A6-B23D-EBA052710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6EFDEEEF-07D4-42EA-BAF2-B6FB6442D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2F4FA7A2-4814-4283-AED6-51BE57860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3A80AF23-BF8E-4209-B9DE-1D2A637B4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19128847-0CCA-451D-A00A-2855A4D6D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5007ABF4-C6D7-4D5A-B621-E22A6CDE2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C626D9E0-6E9C-49D1-9350-E85A88DD3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F22DE9C-F188-48E2-A82C-4434A8EEE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2" name="Freeform 27">
              <a:extLst>
                <a:ext uri="{FF2B5EF4-FFF2-40B4-BE49-F238E27FC236}">
                  <a16:creationId xmlns:a16="http://schemas.microsoft.com/office/drawing/2014/main" id="{02013AA2-1F55-4C5D-AA37-2F66C2056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3" name="Freeform 28">
              <a:extLst>
                <a:ext uri="{FF2B5EF4-FFF2-40B4-BE49-F238E27FC236}">
                  <a16:creationId xmlns:a16="http://schemas.microsoft.com/office/drawing/2014/main" id="{1FB61D00-6151-464C-A1C0-2F19F6413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" name="Freeform 29">
              <a:extLst>
                <a:ext uri="{FF2B5EF4-FFF2-40B4-BE49-F238E27FC236}">
                  <a16:creationId xmlns:a16="http://schemas.microsoft.com/office/drawing/2014/main" id="{A5ED6B64-D948-4BCE-9D88-5BB2FDD8F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F89D4BEB-9156-4620-A774-3B780CC75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B4A8D726-AC9C-413C-BA61-279C42A85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2">
              <a:extLst>
                <a:ext uri="{FF2B5EF4-FFF2-40B4-BE49-F238E27FC236}">
                  <a16:creationId xmlns:a16="http://schemas.microsoft.com/office/drawing/2014/main" id="{F17D811C-C413-4847-8A99-0C428A583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75BC74C6-A8D3-43B7-88D6-D36F1C038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4">
              <a:extLst>
                <a:ext uri="{FF2B5EF4-FFF2-40B4-BE49-F238E27FC236}">
                  <a16:creationId xmlns:a16="http://schemas.microsoft.com/office/drawing/2014/main" id="{57EEDAFB-AA1B-4B29-B0D8-E3F097A30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5">
              <a:extLst>
                <a:ext uri="{FF2B5EF4-FFF2-40B4-BE49-F238E27FC236}">
                  <a16:creationId xmlns:a16="http://schemas.microsoft.com/office/drawing/2014/main" id="{2037E8F3-503E-4F56-81D4-C0058A855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6">
              <a:extLst>
                <a:ext uri="{FF2B5EF4-FFF2-40B4-BE49-F238E27FC236}">
                  <a16:creationId xmlns:a16="http://schemas.microsoft.com/office/drawing/2014/main" id="{B3B14D57-F75A-402A-B35D-98E84AD68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7">
              <a:extLst>
                <a:ext uri="{FF2B5EF4-FFF2-40B4-BE49-F238E27FC236}">
                  <a16:creationId xmlns:a16="http://schemas.microsoft.com/office/drawing/2014/main" id="{4AFB6E2F-5AF1-4DB0-851C-8F7492A9E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6725B281-5E62-47B4-873A-9B1261423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6A10670B-6568-4038-91D8-392C78C0C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62163DB6-3EE7-474C-8726-1A05F7DE4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A03E380-9CD1-4ABA-A763-9F9D252B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2">
              <a:lumMod val="90000"/>
            </a:schemeClr>
          </a:solidFill>
        </p:grpSpPr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66E01B84-4C2B-4DE5-90C8-9C4001A75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64CE5A7A-D5C5-4FE5-860C-0B5748FD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016A7D2A-6EEA-47B8-A763-7D82E41B3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E758F6E7-6DEC-48D0-ACB1-E5E26B13E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B56657FF-C027-42E7-859B-902929B6F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79047F2A-5978-46C6-B3A2-54AAC213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F3BE8FD1-0A72-4640-AC7A-2E057273F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752FC782-A372-4D11-B20D-958955E5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AA00B2F1-BEE2-444A-8249-C8E3212C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E7F5747E-514B-4CF7-B6B0-DAD714909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931614BB-1593-40ED-8113-2BD11870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2691871F-F15C-4E19-BC9C-78E5748D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55" name="Freeform 6">
            <a:extLst>
              <a:ext uri="{FF2B5EF4-FFF2-40B4-BE49-F238E27FC236}">
                <a16:creationId xmlns:a16="http://schemas.microsoft.com/office/drawing/2014/main" id="{8576F020-8157-45CE-B1D9-6FA47AFEB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1159566"/>
            <a:ext cx="7560245" cy="453886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BC4723-BE71-294D-B560-6A1434153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215" y="1318590"/>
            <a:ext cx="5102159" cy="42208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HTML In Action</a:t>
            </a:r>
            <a:br>
              <a:rPr lang="en-US" sz="5400">
                <a:solidFill>
                  <a:srgbClr val="FFFFFF"/>
                </a:solidFill>
              </a:rPr>
            </a:br>
            <a:endParaRPr lang="en-US" sz="5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016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BB01FB5-37B9-4EBD-AF40-DE68D3CA4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A94D70-9A39-274B-A0B5-8C174AD0C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US" altLang="en-US" sz="3200">
                <a:solidFill>
                  <a:schemeClr val="bg1"/>
                </a:solidFill>
              </a:rPr>
              <a:t>Tags</a:t>
            </a: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6AF6A9A-0638-4916-AD29-9FC8FC07A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9057B2B-0D8C-47F2-836B-2E7DD4621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9748DA4-80CE-42BB-B5F8-D823F7CD54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929346"/>
              </p:ext>
            </p:extLst>
          </p:nvPr>
        </p:nvGraphicFramePr>
        <p:xfrm>
          <a:off x="47131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3423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41901B5-54FD-4B44-A07E-D651282DF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24EC09-A108-A945-9900-E4B451DCF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en-US" dirty="0"/>
              <a:t>Tags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405D71-C37E-449D-A61C-11064F760A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6C97661C-87C2-4FD2-AE84-0FA740CF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D471B96-7195-524C-B59E-5BC49373FC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0117688"/>
              </p:ext>
            </p:extLst>
          </p:nvPr>
        </p:nvGraphicFramePr>
        <p:xfrm>
          <a:off x="2658617" y="2222983"/>
          <a:ext cx="7259962" cy="36539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9962">
                  <a:extLst>
                    <a:ext uri="{9D8B030D-6E8A-4147-A177-3AD203B41FA5}">
                      <a16:colId xmlns:a16="http://schemas.microsoft.com/office/drawing/2014/main" val="1091613504"/>
                    </a:ext>
                  </a:extLst>
                </a:gridCol>
              </a:tblGrid>
              <a:tr h="3653941">
                <a:tc>
                  <a:txBody>
                    <a:bodyPr/>
                    <a:lstStyle/>
                    <a:p>
                      <a:r>
                        <a:rPr lang="en-US" sz="3200" b="1" i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&lt;!-- opening tag --&gt;</a:t>
                      </a:r>
                    </a:p>
                    <a:p>
                      <a:r>
                        <a:rPr lang="en-US" sz="32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&lt;p&gt;</a:t>
                      </a:r>
                    </a:p>
                    <a:p>
                      <a:endParaRPr lang="en-US" sz="3200" b="1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3200" b="1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3200" b="1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3200"/>
                        <a:t> </a:t>
                      </a:r>
                      <a:r>
                        <a:rPr lang="en-US" sz="3200" b="1" i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&lt;!-- closing tag --&gt;</a:t>
                      </a:r>
                    </a:p>
                    <a:p>
                      <a:r>
                        <a:rPr lang="en-US" sz="3200"/>
                        <a:t> </a:t>
                      </a:r>
                      <a:r>
                        <a:rPr lang="en-US" sz="32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&lt;/p&gt;</a:t>
                      </a:r>
                      <a:endParaRPr lang="en-US" sz="3200"/>
                    </a:p>
                  </a:txBody>
                  <a:tcPr marL="163122" marR="163122" marT="81561" marB="81561"/>
                </a:tc>
                <a:extLst>
                  <a:ext uri="{0D108BD9-81ED-4DB2-BD59-A6C34878D82A}">
                    <a16:rowId xmlns:a16="http://schemas.microsoft.com/office/drawing/2014/main" val="1263653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8658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B6552-5731-9946-8891-43040BF7E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16628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dirty="0"/>
              <a:t>Parts of an HTML Element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469E694-F2C4-F54E-9948-1BECD5952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8453" y="1797518"/>
            <a:ext cx="9955092" cy="399961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943183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7A72D-2B3D-ED48-A711-F3090E994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81AEB-EA37-6E46-A2D0-8E41332F5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363" y="2133600"/>
            <a:ext cx="8915400" cy="3777622"/>
          </a:xfrm>
        </p:spPr>
        <p:txBody>
          <a:bodyPr/>
          <a:lstStyle/>
          <a:p>
            <a:r>
              <a:rPr lang="en-US" dirty="0"/>
              <a:t>&lt;h1&gt;My Day In The Garden&lt;/h1&gt;. [</a:t>
            </a:r>
            <a:r>
              <a:rPr lang="en-US" b="1" dirty="0"/>
              <a:t>Heading Tag] we have h1 to h6</a:t>
            </a:r>
          </a:p>
          <a:p>
            <a:r>
              <a:rPr lang="en-US" dirty="0"/>
              <a:t> &lt;b&gt;BOLD TAG &lt;/b&gt;. </a:t>
            </a:r>
            <a:r>
              <a:rPr lang="en-US" b="1" dirty="0"/>
              <a:t>[Bold Tag]</a:t>
            </a:r>
          </a:p>
          <a:p>
            <a:r>
              <a:rPr lang="en-US" dirty="0"/>
              <a:t>  &lt;</a:t>
            </a:r>
            <a:r>
              <a:rPr lang="en-US" dirty="0" err="1"/>
              <a:t>i</a:t>
            </a:r>
            <a:r>
              <a:rPr lang="en-US" dirty="0"/>
              <a:t>&gt;TEXT&lt;/</a:t>
            </a:r>
            <a:r>
              <a:rPr lang="en-US" dirty="0" err="1"/>
              <a:t>i</a:t>
            </a:r>
            <a:r>
              <a:rPr lang="en-US" dirty="0"/>
              <a:t>&gt;  </a:t>
            </a:r>
            <a:r>
              <a:rPr lang="en-US" b="1" dirty="0"/>
              <a:t>[italic TEXT tag]</a:t>
            </a:r>
          </a:p>
          <a:p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="" alt=""&gt;. [Image Tag]</a:t>
            </a:r>
          </a:p>
          <a:p>
            <a:r>
              <a:rPr lang="en-US" altLang="en-US" dirty="0"/>
              <a:t>&lt;BR&gt; Next Line</a:t>
            </a:r>
          </a:p>
          <a:p>
            <a:r>
              <a:rPr lang="en-US" dirty="0"/>
              <a:t>And so on ………</a:t>
            </a:r>
          </a:p>
          <a:p>
            <a:r>
              <a:rPr lang="en-US" dirty="0"/>
              <a:t>No Need to Remember all of this IDE Takes care of that lets us see how</a:t>
            </a:r>
          </a:p>
        </p:txBody>
      </p:sp>
    </p:spTree>
    <p:extLst>
      <p:ext uri="{BB962C8B-B14F-4D97-AF65-F5344CB8AC3E}">
        <p14:creationId xmlns:p14="http://schemas.microsoft.com/office/powerpoint/2010/main" val="278864931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1_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427</Words>
  <Application>Microsoft Macintosh PowerPoint</Application>
  <PresentationFormat>Widescreen</PresentationFormat>
  <Paragraphs>45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Century Gothic</vt:lpstr>
      <vt:lpstr>Wingdings 3</vt:lpstr>
      <vt:lpstr>Wisp</vt:lpstr>
      <vt:lpstr>1_Wisp</vt:lpstr>
      <vt:lpstr>Learning HTML CSS JavaScript Bootstrap with Python to Make Websites</vt:lpstr>
      <vt:lpstr>What Is Html? </vt:lpstr>
      <vt:lpstr>When Do We Use Html?  </vt:lpstr>
      <vt:lpstr>Software Requirement</vt:lpstr>
      <vt:lpstr>HTML In Action </vt:lpstr>
      <vt:lpstr>Tags</vt:lpstr>
      <vt:lpstr>Tags </vt:lpstr>
      <vt:lpstr>Parts of an HTML Element  </vt:lpstr>
      <vt:lpstr>Other Tag</vt:lpstr>
      <vt:lpstr>Lets us see examples on H Tag with Bootstrap and CSS</vt:lpstr>
      <vt:lpstr>Lets us see Example on IMG Tag with Bootstrap and CSS</vt:lpstr>
      <vt:lpstr>Lets us See examples on HREF using Bootstrap and CSS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HTML CSS JavaScript Bootstrap with Python</dc:title>
  <dc:creator>Soumil Nitin Shah</dc:creator>
  <cp:lastModifiedBy>Soumil Nitin Shah</cp:lastModifiedBy>
  <cp:revision>3</cp:revision>
  <dcterms:created xsi:type="dcterms:W3CDTF">2019-07-11T19:00:05Z</dcterms:created>
  <dcterms:modified xsi:type="dcterms:W3CDTF">2019-07-11T19:02:09Z</dcterms:modified>
</cp:coreProperties>
</file>